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49"/>
  </p:notesMasterIdLst>
  <p:handoutMasterIdLst>
    <p:handoutMasterId r:id="rId50"/>
  </p:handoutMasterIdLst>
  <p:sldIdLst>
    <p:sldId id="433" r:id="rId2"/>
    <p:sldId id="273" r:id="rId3"/>
    <p:sldId id="274" r:id="rId4"/>
    <p:sldId id="275" r:id="rId5"/>
    <p:sldId id="294" r:id="rId6"/>
    <p:sldId id="81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814" r:id="rId27"/>
    <p:sldId id="325" r:id="rId28"/>
    <p:sldId id="307" r:id="rId29"/>
    <p:sldId id="308" r:id="rId30"/>
    <p:sldId id="310" r:id="rId31"/>
    <p:sldId id="311" r:id="rId32"/>
    <p:sldId id="816" r:id="rId33"/>
    <p:sldId id="819" r:id="rId34"/>
    <p:sldId id="820" r:id="rId35"/>
    <p:sldId id="817" r:id="rId36"/>
    <p:sldId id="818" r:id="rId37"/>
    <p:sldId id="822" r:id="rId38"/>
    <p:sldId id="821" r:id="rId39"/>
    <p:sldId id="823" r:id="rId40"/>
    <p:sldId id="824" r:id="rId41"/>
    <p:sldId id="825" r:id="rId42"/>
    <p:sldId id="826" r:id="rId43"/>
    <p:sldId id="827" r:id="rId44"/>
    <p:sldId id="828" r:id="rId45"/>
    <p:sldId id="829" r:id="rId46"/>
    <p:sldId id="830" r:id="rId47"/>
    <p:sldId id="831" r:id="rId48"/>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273"/>
            <p14:sldId id="274"/>
            <p14:sldId id="275"/>
            <p14:sldId id="294"/>
            <p14:sldId id="81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814"/>
            <p14:sldId id="325"/>
            <p14:sldId id="307"/>
            <p14:sldId id="308"/>
            <p14:sldId id="310"/>
            <p14:sldId id="311"/>
            <p14:sldId id="816"/>
          </p14:sldIdLst>
        </p14:section>
        <p14:section name="Node-RED" id="{648EAEFA-52E4-9D4E-8063-F832736D780C}">
          <p14:sldIdLst>
            <p14:sldId id="819"/>
            <p14:sldId id="820"/>
            <p14:sldId id="817"/>
            <p14:sldId id="818"/>
            <p14:sldId id="822"/>
            <p14:sldId id="821"/>
            <p14:sldId id="823"/>
            <p14:sldId id="824"/>
            <p14:sldId id="825"/>
            <p14:sldId id="826"/>
            <p14:sldId id="827"/>
            <p14:sldId id="828"/>
            <p14:sldId id="829"/>
            <p14:sldId id="830"/>
            <p14:sldId id="83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BFCFC"/>
    <a:srgbClr val="030103"/>
    <a:srgbClr val="01395D"/>
    <a:srgbClr val="00385E"/>
    <a:srgbClr val="0072BF"/>
    <a:srgbClr val="F4CDB9"/>
    <a:srgbClr val="F4ECE8"/>
    <a:srgbClr val="FFFFFF"/>
    <a:srgbClr val="EAEAEA"/>
    <a:srgbClr val="351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126" autoAdjust="0"/>
    <p:restoredTop sz="91448" autoAdjust="0"/>
  </p:normalViewPr>
  <p:slideViewPr>
    <p:cSldViewPr snapToGrid="0" snapToObjects="1">
      <p:cViewPr varScale="1">
        <p:scale>
          <a:sx n="131" d="100"/>
          <a:sy n="131" d="100"/>
        </p:scale>
        <p:origin x="184" y="68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A0E017F-B184-4F34-9D7E-1B87FFE3CEC9}"/>
    <pc:docChg chg="modSld">
      <pc:chgData name="" userId="" providerId="" clId="Web-{2A0E017F-B184-4F34-9D7E-1B87FFE3CEC9}" dt="2018-11-03T00:18:08.018" v="1" actId="1076"/>
      <pc:docMkLst>
        <pc:docMk/>
      </pc:docMkLst>
      <pc:sldChg chg="modSp">
        <pc:chgData name="" userId="" providerId="" clId="Web-{2A0E017F-B184-4F34-9D7E-1B87FFE3CEC9}" dt="2018-11-03T00:18:08.018" v="1" actId="1076"/>
        <pc:sldMkLst>
          <pc:docMk/>
          <pc:sldMk cId="4238860115" sldId="298"/>
        </pc:sldMkLst>
        <pc:picChg chg="mod">
          <ac:chgData name="" userId="" providerId="" clId="Web-{2A0E017F-B184-4F34-9D7E-1B87FFE3CEC9}" dt="2018-11-03T00:18:08.018" v="1" actId="1076"/>
          <ac:picMkLst>
            <pc:docMk/>
            <pc:sldMk cId="4238860115" sldId="298"/>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11/8/18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33</a:t>
            </a:fld>
            <a:endParaRPr lang="en-US" altLang="en-US" dirty="0"/>
          </a:p>
        </p:txBody>
      </p:sp>
    </p:spTree>
    <p:extLst>
      <p:ext uri="{BB962C8B-B14F-4D97-AF65-F5344CB8AC3E}">
        <p14:creationId xmlns:p14="http://schemas.microsoft.com/office/powerpoint/2010/main" val="50604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8 November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8 November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8 November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8 November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8 November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8 November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8 November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8 November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8 November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8 November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8 November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quickstart.internetofthings.ibmcloud.com/iotsensor/" TargetMode="Externa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9"/>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0"/>
            </a:pPr>
            <a:r>
              <a:rPr lang="en-US" sz="900" dirty="0"/>
              <a:t> Name the device type “</a:t>
            </a:r>
            <a:r>
              <a:rPr lang="en-US" sz="900" b="1" dirty="0"/>
              <a:t>D1mini</a:t>
            </a:r>
            <a:r>
              <a:rPr lang="en-US" sz="900" dirty="0"/>
              <a:t>”. Proceed by clicking “</a:t>
            </a:r>
            <a:r>
              <a:rPr lang="en-US" sz="900" i="1" dirty="0"/>
              <a:t>Next</a:t>
            </a:r>
            <a:r>
              <a:rPr lang="en-US" sz="900" dirty="0"/>
              <a:t>”. </a:t>
            </a:r>
            <a:endParaRPr lang="en-GB"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77432"/>
            <a:ext cx="3732008" cy="1447066"/>
          </a:xfrm>
          <a:prstGeom prst="rect">
            <a:avLst/>
          </a:prstGeom>
        </p:spPr>
      </p:pic>
      <p:grpSp>
        <p:nvGrpSpPr>
          <p:cNvPr id="10" name="Group 9">
            <a:extLst>
              <a:ext uri="{FF2B5EF4-FFF2-40B4-BE49-F238E27FC236}">
                <a16:creationId xmlns:a16="http://schemas.microsoft.com/office/drawing/2014/main" id="{814F237D-842E-D14E-888A-E6CA70AA52C7}"/>
              </a:ext>
            </a:extLst>
          </p:cNvPr>
          <p:cNvGrpSpPr/>
          <p:nvPr/>
        </p:nvGrpSpPr>
        <p:grpSpPr>
          <a:xfrm>
            <a:off x="4935082" y="2073221"/>
            <a:ext cx="3379730" cy="2376264"/>
            <a:chOff x="4935082" y="2248319"/>
            <a:chExt cx="3379730" cy="237626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
          <p:nvSpPr>
            <p:cNvPr id="5" name="TextBox 4">
              <a:extLst>
                <a:ext uri="{FF2B5EF4-FFF2-40B4-BE49-F238E27FC236}">
                  <a16:creationId xmlns:a16="http://schemas.microsoft.com/office/drawing/2014/main" id="{50B87347-509D-5148-91EB-D633F902EB67}"/>
                </a:ext>
              </a:extLst>
            </p:cNvPr>
            <p:cNvSpPr txBox="1"/>
            <p:nvPr/>
          </p:nvSpPr>
          <p:spPr>
            <a:xfrm>
              <a:off x="6624947" y="3675143"/>
              <a:ext cx="476244" cy="76944"/>
            </a:xfrm>
            <a:prstGeom prst="rect">
              <a:avLst/>
            </a:prstGeom>
            <a:solidFill>
              <a:srgbClr val="FBFCFC"/>
            </a:solidFill>
          </p:spPr>
          <p:txBody>
            <a:bodyPr wrap="square" lIns="0" tIns="0" rIns="0" bIns="0" rtlCol="0">
              <a:spAutoFit/>
            </a:bodyPr>
            <a:lstStyle/>
            <a:p>
              <a:r>
                <a:rPr lang="en-US" sz="500" dirty="0">
                  <a:latin typeface="IBM Plex Sans" panose="020B0503050203000203" pitchFamily="34" charset="77"/>
                </a:rPr>
                <a:t>D1mini</a:t>
              </a:r>
            </a:p>
          </p:txBody>
        </p:sp>
      </p:grpSp>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2"/>
            </a:pPr>
            <a:r>
              <a:rPr lang="en-US" sz="900" dirty="0"/>
              <a:t>Click on “</a:t>
            </a:r>
            <a:r>
              <a:rPr lang="en-US" sz="900" i="1" dirty="0"/>
              <a:t>Register Devices</a:t>
            </a:r>
            <a:r>
              <a:rPr lang="en-US" sz="900" dirty="0"/>
              <a:t>”.</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3"/>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228600" indent="-228600">
              <a:buFont typeface="+mj-lt"/>
              <a:buAutoNum type="alphaLcPeriod" startAt="13"/>
            </a:pPr>
            <a:r>
              <a:rPr lang="en-US" sz="900" b="1" dirty="0">
                <a:solidFill>
                  <a:srgbClr val="FF0000"/>
                </a:solidFill>
              </a:rPr>
              <a:t>Open your notepad and take note of your device type and ID; you will need them later on.</a:t>
            </a:r>
            <a:endParaRPr lang="en-US" sz="900" dirty="0">
              <a:solidFill>
                <a:srgbClr val="FF0000"/>
              </a:solidFill>
            </a:endParaRP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507081"/>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7.r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 y="1936123"/>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Organization ID and the Authentication Token. Paste them in you notepad. There is no option to retrieve the token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edit button (pen icon).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538" y="2556221"/>
            <a:ext cx="2764978" cy="22027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178403" y="2127888"/>
            <a:ext cx="2991971" cy="299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a:t>
            </a:r>
            <a:br>
              <a:rPr lang="en-US" sz="1200" dirty="0"/>
            </a:br>
            <a:r>
              <a:rPr lang="en-US" sz="1200" b="1" i="1" dirty="0"/>
              <a:t>Make sure your board is </a:t>
            </a:r>
            <a:r>
              <a:rPr lang="en-US" sz="1200" b="1" i="1" u="sng" dirty="0">
                <a:solidFill>
                  <a:srgbClr val="FF0000"/>
                </a:solidFill>
              </a:rPr>
              <a:t>not</a:t>
            </a:r>
            <a:r>
              <a:rPr lang="en-US" sz="1200" b="1" i="1" dirty="0"/>
              <a:t> connected to your computer.</a:t>
            </a:r>
            <a:r>
              <a:rPr lang="en-US" sz="1200" dirty="0"/>
              <a:t> </a:t>
            </a:r>
            <a:br>
              <a:rPr lang="en-US" sz="1200" dirty="0"/>
            </a:br>
            <a:r>
              <a:rPr lang="en-US" sz="1200" dirty="0"/>
              <a:t>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814277" y="2777624"/>
            <a:ext cx="3471356" cy="2207951"/>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1FDC8C-22EB-3341-925B-F3CD2FA43544}"/>
              </a:ext>
            </a:extLst>
          </p:cNvPr>
          <p:cNvPicPr>
            <a:picLocks noChangeAspect="1"/>
          </p:cNvPicPr>
          <p:nvPr/>
        </p:nvPicPr>
        <p:blipFill>
          <a:blip r:embed="rId4"/>
          <a:stretch>
            <a:fillRect/>
          </a:stretch>
        </p:blipFill>
        <p:spPr>
          <a:xfrm>
            <a:off x="468313" y="1203325"/>
            <a:ext cx="4846149" cy="3651208"/>
          </a:xfrm>
          <a:prstGeom prst="rect">
            <a:avLst/>
          </a:prstGeom>
        </p:spPr>
      </p:pic>
    </p:spTree>
    <p:extLst>
      <p:ext uri="{BB962C8B-B14F-4D97-AF65-F5344CB8AC3E}">
        <p14:creationId xmlns:p14="http://schemas.microsoft.com/office/powerpoint/2010/main" val="74328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 (pin 4).</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2070661"/>
            <a:ext cx="4186524" cy="1504765"/>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A0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Connect your board USB cable to the computer again.</a:t>
            </a:r>
          </a:p>
          <a:p>
            <a:pPr marL="257175" indent="-257175">
              <a:buFont typeface="+mj-lt"/>
              <a:buAutoNum type="alphaLcPeriod"/>
            </a:pPr>
            <a:r>
              <a:rPr lang="en-US" sz="900" dirty="0"/>
              <a:t>Launch Arduino IDE and open a new sketch. 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r>
              <a:rPr lang="en-US" sz="900" dirty="0"/>
              <a:t> </a:t>
            </a:r>
            <a:endParaRPr lang="en-US" sz="1238" dirty="0"/>
          </a:p>
          <a:p>
            <a:endParaRPr lang="en-US" sz="900" dirty="0"/>
          </a:p>
          <a:p>
            <a:pPr marL="0" indent="0">
              <a:lnSpc>
                <a:spcPct val="104999"/>
              </a:lnSpc>
              <a:buNone/>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57175" indent="-257175">
              <a:lnSpc>
                <a:spcPct val="104999"/>
              </a:lnSpc>
              <a:buFont typeface="+mj-lt"/>
              <a:buAutoNum type="alphaLcPeriod" startAt="3"/>
            </a:pPr>
            <a:r>
              <a:rPr lang="en-US" sz="1000" dirty="0"/>
              <a:t>At the top of the code, include your </a:t>
            </a:r>
            <a:r>
              <a:rPr lang="en-US" sz="1000" dirty="0" err="1"/>
              <a:t>WiFi’s</a:t>
            </a:r>
            <a:r>
              <a:rPr lang="en-US" sz="1000" dirty="0"/>
              <a:t> network name and password. You can set a </a:t>
            </a:r>
            <a:r>
              <a:rPr lang="en-US" sz="1000" dirty="0" err="1"/>
              <a:t>WiFi</a:t>
            </a:r>
            <a:r>
              <a:rPr lang="en-US" sz="1000" dirty="0"/>
              <a:t> hotspot in your mobile phone if required.</a:t>
            </a:r>
          </a:p>
          <a:p>
            <a:pPr marL="257175" indent="-257175">
              <a:lnSpc>
                <a:spcPct val="104999"/>
              </a:lnSpc>
              <a:buFont typeface="+mj-lt"/>
              <a:buAutoNum type="alphaLcPeriod" startAt="3"/>
            </a:pPr>
            <a:r>
              <a:rPr lang="en-US" sz="1000" dirty="0"/>
              <a:t>Edit the values for </a:t>
            </a:r>
            <a:r>
              <a:rPr lang="en-US" sz="1000" i="1" dirty="0"/>
              <a:t>ORG</a:t>
            </a:r>
            <a:r>
              <a:rPr lang="en-US" sz="1000" dirty="0"/>
              <a:t>, DEVICE_TYPE, DEVICE_ID and TOKEN. You took note of these values earlier in this guide.</a:t>
            </a:r>
          </a:p>
          <a:p>
            <a:pPr marL="257175" indent="-257175">
              <a:lnSpc>
                <a:spcPct val="104999"/>
              </a:lnSpc>
              <a:buFont typeface="+mj-lt"/>
              <a:buAutoNum type="alphaLcPeriod" startAt="3"/>
            </a:pPr>
            <a:endParaRPr lang="en-US" sz="1000" dirty="0"/>
          </a:p>
          <a:p>
            <a:endParaRPr lang="en-GB" sz="900" dirty="0"/>
          </a:p>
        </p:txBody>
      </p:sp>
      <p:pic>
        <p:nvPicPr>
          <p:cNvPr id="4" name="Picture 3">
            <a:extLst>
              <a:ext uri="{FF2B5EF4-FFF2-40B4-BE49-F238E27FC236}">
                <a16:creationId xmlns:a16="http://schemas.microsoft.com/office/drawing/2014/main" id="{2E44415D-F13D-6E43-A7F1-D7AC81563C13}"/>
              </a:ext>
            </a:extLst>
          </p:cNvPr>
          <p:cNvPicPr>
            <a:picLocks noChangeAspect="1"/>
          </p:cNvPicPr>
          <p:nvPr/>
        </p:nvPicPr>
        <p:blipFill>
          <a:blip r:embed="rId3"/>
          <a:stretch>
            <a:fillRect/>
          </a:stretch>
        </p:blipFill>
        <p:spPr>
          <a:xfrm>
            <a:off x="4970584" y="2767134"/>
            <a:ext cx="3650659" cy="2187179"/>
          </a:xfrm>
          <a:prstGeom prst="rect">
            <a:avLst/>
          </a:prstGeom>
        </p:spPr>
      </p:pic>
    </p:spTree>
    <p:extLst>
      <p:ext uri="{BB962C8B-B14F-4D97-AF65-F5344CB8AC3E}">
        <p14:creationId xmlns:p14="http://schemas.microsoft.com/office/powerpoint/2010/main" val="36110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lnSpc>
                <a:spcPct val="104999"/>
              </a:lnSpc>
              <a:buFont typeface="+mj-lt"/>
              <a:buAutoNum type="alphaLcPeriod" startAt="5"/>
            </a:pPr>
            <a:r>
              <a:rPr lang="en-US" sz="900" dirty="0"/>
              <a:t>Upload the sketch to the </a:t>
            </a:r>
            <a:r>
              <a:rPr lang="en-US" sz="900" b="1" dirty="0"/>
              <a:t>ESP8266 board</a:t>
            </a:r>
            <a:r>
              <a:rPr lang="en-US" sz="900" dirty="0"/>
              <a:t> (</a:t>
            </a:r>
            <a:r>
              <a:rPr lang="en-US" sz="900" i="1" dirty="0"/>
              <a:t>Sketch&gt;Upload-&gt;Save in default folder)</a:t>
            </a:r>
            <a:r>
              <a:rPr lang="en-US" sz="900" dirty="0"/>
              <a:t> </a:t>
            </a:r>
          </a:p>
          <a:p>
            <a:pPr marL="0" indent="0">
              <a:lnSpc>
                <a:spcPct val="104999"/>
              </a:lnSpc>
              <a:buNone/>
            </a:pPr>
            <a:endParaRPr lang="en-US" sz="900" dirty="0"/>
          </a:p>
          <a:p>
            <a:endParaRPr lang="en-US" sz="900" dirty="0"/>
          </a:p>
          <a:p>
            <a:pPr>
              <a:lnSpc>
                <a:spcPct val="104999"/>
              </a:lnSpc>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6"/>
            </a:pPr>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br>
              <a:rPr lang="en-US" sz="900" dirty="0"/>
            </a:br>
            <a:br>
              <a:rPr lang="en-US" sz="900" dirty="0"/>
            </a:br>
            <a:r>
              <a:rPr lang="en-US" sz="900" dirty="0"/>
              <a:t>If the </a:t>
            </a:r>
            <a:r>
              <a:rPr lang="en-US" sz="900" dirty="0" err="1"/>
              <a:t>WeMos</a:t>
            </a:r>
            <a:r>
              <a:rPr lang="en-US" sz="900" dirty="0"/>
              <a:t> is the last USB device you connected to your computer, then use the port named with the higher number.</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2"/>
          <a:stretch>
            <a:fillRect/>
          </a:stretch>
        </p:blipFill>
        <p:spPr>
          <a:xfrm>
            <a:off x="1037476" y="2231905"/>
            <a:ext cx="2762550" cy="162108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3"/>
          <a:stretch>
            <a:fillRect/>
          </a:stretch>
        </p:blipFill>
        <p:spPr>
          <a:xfrm>
            <a:off x="5114386" y="2435020"/>
            <a:ext cx="3018568" cy="2242964"/>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air_quality_board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377" y="1709585"/>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425" y="3082529"/>
            <a:ext cx="1984840" cy="1738909"/>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sensor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a:t>
            </a:r>
            <a:r>
              <a:rPr lang="en-US" sz="900" b="1" dirty="0" err="1"/>
              <a:t>WeMos</a:t>
            </a:r>
            <a:r>
              <a:rPr lang="en-US" sz="900" b="1" dirty="0"/>
              <a:t> D1mini (ESP8266) board</a:t>
            </a:r>
          </a:p>
          <a:p>
            <a:r>
              <a:rPr lang="en-GB" sz="900" dirty="0"/>
              <a:t>To install the Arduino core for the D1mini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In </a:t>
            </a:r>
            <a:r>
              <a:rPr lang="en-US" sz="900" b="1" i="1" dirty="0"/>
              <a:t>Property </a:t>
            </a:r>
            <a:r>
              <a:rPr lang="en-US" sz="900" dirty="0"/>
              <a:t>you choose the sensor reading you want to visualize. This is “moisture” in the example below, but you must select from the ones available in the dropdown menu.</a:t>
            </a:r>
          </a:p>
          <a:p>
            <a:pPr marL="177800" indent="0">
              <a:buNone/>
            </a:pPr>
            <a:r>
              <a:rPr lang="en-US" sz="900" dirty="0"/>
              <a:t>In the case of humidity, the </a:t>
            </a:r>
            <a:r>
              <a:rPr lang="en-US" sz="900" b="1" i="1" dirty="0"/>
              <a:t>Type</a:t>
            </a:r>
            <a:r>
              <a:rPr lang="en-US" sz="900" i="1" dirty="0"/>
              <a:t>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pic>
        <p:nvPicPr>
          <p:cNvPr id="5" name="Picture 4">
            <a:extLst>
              <a:ext uri="{FF2B5EF4-FFF2-40B4-BE49-F238E27FC236}">
                <a16:creationId xmlns:a16="http://schemas.microsoft.com/office/drawing/2014/main" id="{F14367C1-A97F-7943-A653-BB17E1D526AD}"/>
              </a:ext>
            </a:extLst>
          </p:cNvPr>
          <p:cNvPicPr>
            <a:picLocks noChangeAspect="1"/>
          </p:cNvPicPr>
          <p:nvPr/>
        </p:nvPicPr>
        <p:blipFill>
          <a:blip r:embed="rId5"/>
          <a:stretch>
            <a:fillRect/>
          </a:stretch>
        </p:blipFill>
        <p:spPr>
          <a:xfrm>
            <a:off x="315143" y="3011604"/>
            <a:ext cx="2082542" cy="1794037"/>
          </a:xfrm>
          <a:prstGeom prst="rect">
            <a:avLst/>
          </a:prstGeom>
        </p:spPr>
      </p:pic>
      <p:pic>
        <p:nvPicPr>
          <p:cNvPr id="10" name="Picture 9">
            <a:extLst>
              <a:ext uri="{FF2B5EF4-FFF2-40B4-BE49-F238E27FC236}">
                <a16:creationId xmlns:a16="http://schemas.microsoft.com/office/drawing/2014/main" id="{7049190F-6F4D-D74B-B8E2-07A5BC517FE4}"/>
              </a:ext>
            </a:extLst>
          </p:cNvPr>
          <p:cNvPicPr>
            <a:picLocks noChangeAspect="1"/>
          </p:cNvPicPr>
          <p:nvPr/>
        </p:nvPicPr>
        <p:blipFill>
          <a:blip r:embed="rId6"/>
          <a:stretch>
            <a:fillRect/>
          </a:stretch>
        </p:blipFill>
        <p:spPr>
          <a:xfrm>
            <a:off x="2599364" y="3019749"/>
            <a:ext cx="2026613" cy="1785892"/>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FD10-B71E-0445-88EE-8CB5ADE4BB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C346EC-3C7C-1847-B0B6-CD5E100AFFE3}"/>
              </a:ext>
            </a:extLst>
          </p:cNvPr>
          <p:cNvSpPr>
            <a:spLocks noGrp="1"/>
          </p:cNvSpPr>
          <p:nvPr>
            <p:ph sz="half" idx="1"/>
          </p:nvPr>
        </p:nvSpPr>
        <p:spPr/>
        <p:txBody>
          <a:bodyPr/>
          <a:lstStyle/>
          <a:p>
            <a:pPr marL="0" indent="0">
              <a:buNone/>
            </a:pPr>
            <a:r>
              <a:rPr lang="en-US" dirty="0"/>
              <a:t>1n3cC_Vs1T@nTs.2019</a:t>
            </a:r>
          </a:p>
        </p:txBody>
      </p:sp>
      <p:sp>
        <p:nvSpPr>
          <p:cNvPr id="4" name="Content Placeholder 3">
            <a:extLst>
              <a:ext uri="{FF2B5EF4-FFF2-40B4-BE49-F238E27FC236}">
                <a16:creationId xmlns:a16="http://schemas.microsoft.com/office/drawing/2014/main" id="{F3FE4300-5A1A-154A-9B9B-762D2D59C1A7}"/>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F2E160B-4BF2-B642-8B8C-884B0EA883C2}"/>
              </a:ext>
            </a:extLst>
          </p:cNvPr>
          <p:cNvSpPr>
            <a:spLocks noGrp="1"/>
          </p:cNvSpPr>
          <p:nvPr>
            <p:ph type="sldNum" sz="quarter" idx="10"/>
          </p:nvPr>
        </p:nvSpPr>
        <p:spPr/>
        <p:txBody>
          <a:bodyPr/>
          <a:lstStyle/>
          <a:p>
            <a:fld id="{2EDD4A13-7B94-4536-8E56-3403D62C3E42}" type="slidenum">
              <a:rPr lang="en-US" altLang="nl-NL" smtClean="0"/>
              <a:pPr/>
              <a:t>32</a:t>
            </a:fld>
            <a:endParaRPr lang="en-US" altLang="nl-NL" dirty="0"/>
          </a:p>
        </p:txBody>
      </p:sp>
      <p:sp>
        <p:nvSpPr>
          <p:cNvPr id="6" name="Date Placeholder 5">
            <a:extLst>
              <a:ext uri="{FF2B5EF4-FFF2-40B4-BE49-F238E27FC236}">
                <a16:creationId xmlns:a16="http://schemas.microsoft.com/office/drawing/2014/main" id="{D372A5A3-7CE8-8342-BD20-A3149FC8580C}"/>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spTree>
    <p:extLst>
      <p:ext uri="{BB962C8B-B14F-4D97-AF65-F5344CB8AC3E}">
        <p14:creationId xmlns:p14="http://schemas.microsoft.com/office/powerpoint/2010/main" val="293527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 further visualizing sensor readings</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385146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2836AF-0981-AA40-89B5-6B839EA2B1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38D220-4B2A-844B-85AF-D00BFD3137D3}"/>
              </a:ext>
            </a:extLst>
          </p:cNvPr>
          <p:cNvSpPr>
            <a:spLocks noGrp="1"/>
          </p:cNvSpPr>
          <p:nvPr>
            <p:ph sz="half" idx="1"/>
          </p:nvPr>
        </p:nvSpPr>
        <p:spPr/>
        <p:txBody>
          <a:bodyPr/>
          <a:lstStyle/>
          <a:p>
            <a:r>
              <a:rPr lang="en-US" dirty="0"/>
              <a:t>Go to </a:t>
            </a:r>
            <a:r>
              <a:rPr lang="en-US" dirty="0" err="1"/>
              <a:t>BlueMix.net</a:t>
            </a:r>
            <a:r>
              <a:rPr lang="en-US" dirty="0"/>
              <a:t> and log in to your Cloud account</a:t>
            </a:r>
          </a:p>
          <a:p>
            <a:r>
              <a:rPr lang="en-US" dirty="0"/>
              <a:t>If not there yet, go to your Dashboard by clicking on the </a:t>
            </a:r>
            <a:r>
              <a:rPr lang="en-US" b="1" i="1" dirty="0"/>
              <a:t>IBM Cloud logo</a:t>
            </a:r>
          </a:p>
          <a:p>
            <a:endParaRPr lang="en-US" b="1" i="1" dirty="0"/>
          </a:p>
          <a:p>
            <a:endParaRPr lang="en-US" b="1" i="1" dirty="0"/>
          </a:p>
          <a:p>
            <a:endParaRPr lang="en-US" b="1" i="1" dirty="0"/>
          </a:p>
          <a:p>
            <a:pPr marL="0" indent="0">
              <a:buNone/>
            </a:pPr>
            <a:endParaRPr lang="en-US" dirty="0"/>
          </a:p>
        </p:txBody>
      </p:sp>
      <p:sp>
        <p:nvSpPr>
          <p:cNvPr id="8" name="Content Placeholder 7">
            <a:extLst>
              <a:ext uri="{FF2B5EF4-FFF2-40B4-BE49-F238E27FC236}">
                <a16:creationId xmlns:a16="http://schemas.microsoft.com/office/drawing/2014/main" id="{6498BC7E-902F-2A45-BCD5-2B759D998FA6}"/>
              </a:ext>
            </a:extLst>
          </p:cNvPr>
          <p:cNvSpPr>
            <a:spLocks noGrp="1"/>
          </p:cNvSpPr>
          <p:nvPr>
            <p:ph sz="half" idx="2"/>
          </p:nvPr>
        </p:nvSpPr>
        <p:spPr/>
        <p:txBody>
          <a:bodyPr/>
          <a:lstStyle/>
          <a:p>
            <a:r>
              <a:rPr lang="en-US" dirty="0"/>
              <a:t>Under your Cloud Foundry Applications, open the one with the name you gave to the </a:t>
            </a:r>
            <a:r>
              <a:rPr lang="en-US" b="1" i="1" dirty="0"/>
              <a:t>Internet of Things Platform Starter </a:t>
            </a:r>
            <a:r>
              <a:rPr lang="en-US" dirty="0"/>
              <a:t>when you created it.</a:t>
            </a:r>
          </a:p>
          <a:p>
            <a:r>
              <a:rPr lang="en-US" dirty="0"/>
              <a:t>When it opens, click on </a:t>
            </a:r>
            <a:r>
              <a:rPr lang="en-US" b="1" i="1" dirty="0"/>
              <a:t>Visit App URL</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9D17F9F-7403-734D-A6EB-AAD0C1E5728D}"/>
              </a:ext>
            </a:extLst>
          </p:cNvPr>
          <p:cNvSpPr>
            <a:spLocks noGrp="1"/>
          </p:cNvSpPr>
          <p:nvPr>
            <p:ph type="sldNum" sz="quarter" idx="10"/>
          </p:nvPr>
        </p:nvSpPr>
        <p:spPr/>
        <p:txBody>
          <a:bodyPr/>
          <a:lstStyle/>
          <a:p>
            <a:fld id="{F271A766-F9F7-4E49-9B12-6D2EFA8DB887}" type="slidenum">
              <a:rPr lang="en-US" altLang="nl-NL" smtClean="0"/>
              <a:pPr/>
              <a:t>34</a:t>
            </a:fld>
            <a:endParaRPr lang="en-US" altLang="nl-NL" dirty="0"/>
          </a:p>
        </p:txBody>
      </p:sp>
      <p:sp>
        <p:nvSpPr>
          <p:cNvPr id="5" name="Date Placeholder 4">
            <a:extLst>
              <a:ext uri="{FF2B5EF4-FFF2-40B4-BE49-F238E27FC236}">
                <a16:creationId xmlns:a16="http://schemas.microsoft.com/office/drawing/2014/main" id="{2A41B6F6-2738-6243-A4A1-C853FA206D3A}"/>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 name="Picture 5">
            <a:extLst>
              <a:ext uri="{FF2B5EF4-FFF2-40B4-BE49-F238E27FC236}">
                <a16:creationId xmlns:a16="http://schemas.microsoft.com/office/drawing/2014/main" id="{E7AA92D0-2119-A840-95BE-33988E882F58}"/>
              </a:ext>
            </a:extLst>
          </p:cNvPr>
          <p:cNvPicPr>
            <a:picLocks noChangeAspect="1"/>
          </p:cNvPicPr>
          <p:nvPr/>
        </p:nvPicPr>
        <p:blipFill>
          <a:blip r:embed="rId2"/>
          <a:stretch>
            <a:fillRect/>
          </a:stretch>
        </p:blipFill>
        <p:spPr>
          <a:xfrm>
            <a:off x="4969541" y="3095692"/>
            <a:ext cx="3706914" cy="1497674"/>
          </a:xfrm>
          <a:prstGeom prst="rect">
            <a:avLst/>
          </a:prstGeom>
        </p:spPr>
      </p:pic>
      <p:pic>
        <p:nvPicPr>
          <p:cNvPr id="9" name="Picture 8">
            <a:extLst>
              <a:ext uri="{FF2B5EF4-FFF2-40B4-BE49-F238E27FC236}">
                <a16:creationId xmlns:a16="http://schemas.microsoft.com/office/drawing/2014/main" id="{1B71AA19-9DD1-964D-BD4E-FDC1C111C5B7}"/>
              </a:ext>
            </a:extLst>
          </p:cNvPr>
          <p:cNvPicPr>
            <a:picLocks noChangeAspect="1"/>
          </p:cNvPicPr>
          <p:nvPr/>
        </p:nvPicPr>
        <p:blipFill>
          <a:blip r:embed="rId3"/>
          <a:stretch>
            <a:fillRect/>
          </a:stretch>
        </p:blipFill>
        <p:spPr>
          <a:xfrm>
            <a:off x="1485900" y="3082529"/>
            <a:ext cx="1600200" cy="762000"/>
          </a:xfrm>
          <a:prstGeom prst="rect">
            <a:avLst/>
          </a:prstGeom>
        </p:spPr>
      </p:pic>
    </p:spTree>
    <p:extLst>
      <p:ext uri="{BB962C8B-B14F-4D97-AF65-F5344CB8AC3E}">
        <p14:creationId xmlns:p14="http://schemas.microsoft.com/office/powerpoint/2010/main" val="359738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E070-5B0C-5D49-94FE-D4C1ACD5D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A62DD9-45CB-7747-B463-BEF34E0F79F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1EACBF7-4FA0-E94B-8CAE-BFAA0BFBBC4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661124B5-5C18-6A46-B642-0CC0E41A1251}"/>
              </a:ext>
            </a:extLst>
          </p:cNvPr>
          <p:cNvSpPr>
            <a:spLocks noGrp="1"/>
          </p:cNvSpPr>
          <p:nvPr>
            <p:ph type="sldNum" sz="quarter" idx="10"/>
          </p:nvPr>
        </p:nvSpPr>
        <p:spPr/>
        <p:txBody>
          <a:bodyPr/>
          <a:lstStyle/>
          <a:p>
            <a:fld id="{2EDD4A13-7B94-4536-8E56-3403D62C3E42}" type="slidenum">
              <a:rPr lang="en-US" altLang="nl-NL" smtClean="0"/>
              <a:pPr/>
              <a:t>35</a:t>
            </a:fld>
            <a:endParaRPr lang="en-US" altLang="nl-NL" dirty="0"/>
          </a:p>
        </p:txBody>
      </p:sp>
      <p:sp>
        <p:nvSpPr>
          <p:cNvPr id="6" name="Date Placeholder 5">
            <a:extLst>
              <a:ext uri="{FF2B5EF4-FFF2-40B4-BE49-F238E27FC236}">
                <a16:creationId xmlns:a16="http://schemas.microsoft.com/office/drawing/2014/main" id="{9F44CF0E-3007-864C-B032-0157C7280A2A}"/>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pic>
        <p:nvPicPr>
          <p:cNvPr id="7" name="Picture 6">
            <a:extLst>
              <a:ext uri="{FF2B5EF4-FFF2-40B4-BE49-F238E27FC236}">
                <a16:creationId xmlns:a16="http://schemas.microsoft.com/office/drawing/2014/main" id="{BAEF0CCC-D377-C949-93D4-A6EC8EB15ACE}"/>
              </a:ext>
            </a:extLst>
          </p:cNvPr>
          <p:cNvPicPr>
            <a:picLocks noChangeAspect="1"/>
          </p:cNvPicPr>
          <p:nvPr/>
        </p:nvPicPr>
        <p:blipFill>
          <a:blip r:embed="rId2"/>
          <a:stretch>
            <a:fillRect/>
          </a:stretch>
        </p:blipFill>
        <p:spPr>
          <a:xfrm>
            <a:off x="1510198" y="1844675"/>
            <a:ext cx="6946900" cy="2806700"/>
          </a:xfrm>
          <a:prstGeom prst="rect">
            <a:avLst/>
          </a:prstGeom>
        </p:spPr>
      </p:pic>
    </p:spTree>
    <p:extLst>
      <p:ext uri="{BB962C8B-B14F-4D97-AF65-F5344CB8AC3E}">
        <p14:creationId xmlns:p14="http://schemas.microsoft.com/office/powerpoint/2010/main" val="342524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569-1E5E-7645-8C45-31B1C9E40B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3559E-FD02-2946-B768-2EA423CD10E0}"/>
              </a:ext>
            </a:extLst>
          </p:cNvPr>
          <p:cNvSpPr>
            <a:spLocks noGrp="1"/>
          </p:cNvSpPr>
          <p:nvPr>
            <p:ph sz="half" idx="1"/>
          </p:nvPr>
        </p:nvSpPr>
        <p:spPr/>
        <p:txBody>
          <a:bodyPr/>
          <a:lstStyle/>
          <a:p>
            <a:r>
              <a:rPr lang="en-US" dirty="0"/>
              <a:t>Click on </a:t>
            </a:r>
            <a:r>
              <a:rPr lang="en-US" b="1" i="1" dirty="0"/>
              <a:t>Next</a:t>
            </a:r>
          </a:p>
        </p:txBody>
      </p:sp>
      <p:sp>
        <p:nvSpPr>
          <p:cNvPr id="4" name="Content Placeholder 3">
            <a:extLst>
              <a:ext uri="{FF2B5EF4-FFF2-40B4-BE49-F238E27FC236}">
                <a16:creationId xmlns:a16="http://schemas.microsoft.com/office/drawing/2014/main" id="{58A46C51-67BA-8C4B-92BB-6E91DB328E81}"/>
              </a:ext>
            </a:extLst>
          </p:cNvPr>
          <p:cNvSpPr>
            <a:spLocks noGrp="1"/>
          </p:cNvSpPr>
          <p:nvPr>
            <p:ph sz="half" idx="2"/>
          </p:nvPr>
        </p:nvSpPr>
        <p:spPr/>
        <p:txBody>
          <a:bodyPr/>
          <a:lstStyle/>
          <a:p>
            <a:r>
              <a:rPr lang="en-US" dirty="0"/>
              <a:t>As this is a demo, you can avoid setting up access security. Click on </a:t>
            </a:r>
            <a:r>
              <a:rPr lang="en-US" b="1" i="1" dirty="0"/>
              <a:t>Not recommended</a:t>
            </a:r>
            <a:r>
              <a:rPr lang="en-US" dirty="0"/>
              <a:t> and tick the confirmation box</a:t>
            </a:r>
          </a:p>
        </p:txBody>
      </p:sp>
      <p:sp>
        <p:nvSpPr>
          <p:cNvPr id="5" name="Slide Number Placeholder 4">
            <a:extLst>
              <a:ext uri="{FF2B5EF4-FFF2-40B4-BE49-F238E27FC236}">
                <a16:creationId xmlns:a16="http://schemas.microsoft.com/office/drawing/2014/main" id="{02F8FB2E-153F-4743-92A8-856B50721ABE}"/>
              </a:ext>
            </a:extLst>
          </p:cNvPr>
          <p:cNvSpPr>
            <a:spLocks noGrp="1"/>
          </p:cNvSpPr>
          <p:nvPr>
            <p:ph type="sldNum" sz="quarter" idx="10"/>
          </p:nvPr>
        </p:nvSpPr>
        <p:spPr/>
        <p:txBody>
          <a:bodyPr/>
          <a:lstStyle/>
          <a:p>
            <a:fld id="{2EDD4A13-7B94-4536-8E56-3403D62C3E42}" type="slidenum">
              <a:rPr lang="en-US" altLang="nl-NL" smtClean="0"/>
              <a:pPr/>
              <a:t>36</a:t>
            </a:fld>
            <a:endParaRPr lang="en-US" altLang="nl-NL" dirty="0"/>
          </a:p>
        </p:txBody>
      </p:sp>
      <p:sp>
        <p:nvSpPr>
          <p:cNvPr id="6" name="Date Placeholder 5">
            <a:extLst>
              <a:ext uri="{FF2B5EF4-FFF2-40B4-BE49-F238E27FC236}">
                <a16:creationId xmlns:a16="http://schemas.microsoft.com/office/drawing/2014/main" id="{0C062406-87E6-BE47-84FC-5E06E5A9B807}"/>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pic>
        <p:nvPicPr>
          <p:cNvPr id="8" name="Picture 7">
            <a:extLst>
              <a:ext uri="{FF2B5EF4-FFF2-40B4-BE49-F238E27FC236}">
                <a16:creationId xmlns:a16="http://schemas.microsoft.com/office/drawing/2014/main" id="{96DCB6BC-DF2F-0844-ABEF-E79246C9839B}"/>
              </a:ext>
            </a:extLst>
          </p:cNvPr>
          <p:cNvPicPr>
            <a:picLocks noChangeAspect="1"/>
          </p:cNvPicPr>
          <p:nvPr/>
        </p:nvPicPr>
        <p:blipFill>
          <a:blip r:embed="rId2"/>
          <a:stretch>
            <a:fillRect/>
          </a:stretch>
        </p:blipFill>
        <p:spPr>
          <a:xfrm>
            <a:off x="792051" y="1912769"/>
            <a:ext cx="2816912" cy="2468827"/>
          </a:xfrm>
          <a:prstGeom prst="rect">
            <a:avLst/>
          </a:prstGeom>
        </p:spPr>
      </p:pic>
      <p:pic>
        <p:nvPicPr>
          <p:cNvPr id="10" name="Picture 9">
            <a:extLst>
              <a:ext uri="{FF2B5EF4-FFF2-40B4-BE49-F238E27FC236}">
                <a16:creationId xmlns:a16="http://schemas.microsoft.com/office/drawing/2014/main" id="{9261CAE9-3FC0-F144-B4AC-D76D34E71B33}"/>
              </a:ext>
            </a:extLst>
          </p:cNvPr>
          <p:cNvPicPr>
            <a:picLocks noChangeAspect="1"/>
          </p:cNvPicPr>
          <p:nvPr/>
        </p:nvPicPr>
        <p:blipFill>
          <a:blip r:embed="rId3"/>
          <a:stretch>
            <a:fillRect/>
          </a:stretch>
        </p:blipFill>
        <p:spPr>
          <a:xfrm>
            <a:off x="4707119" y="2232240"/>
            <a:ext cx="4065452" cy="1844460"/>
          </a:xfrm>
          <a:prstGeom prst="rect">
            <a:avLst/>
          </a:prstGeom>
        </p:spPr>
      </p:pic>
    </p:spTree>
    <p:extLst>
      <p:ext uri="{BB962C8B-B14F-4D97-AF65-F5344CB8AC3E}">
        <p14:creationId xmlns:p14="http://schemas.microsoft.com/office/powerpoint/2010/main" val="86763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569-1E5E-7645-8C45-31B1C9E40B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3559E-FD02-2946-B768-2EA423CD10E0}"/>
              </a:ext>
            </a:extLst>
          </p:cNvPr>
          <p:cNvSpPr>
            <a:spLocks noGrp="1"/>
          </p:cNvSpPr>
          <p:nvPr>
            <p:ph sz="half" idx="1"/>
          </p:nvPr>
        </p:nvSpPr>
        <p:spPr/>
        <p:txBody>
          <a:bodyPr/>
          <a:lstStyle/>
          <a:p>
            <a:r>
              <a:rPr lang="en-US" dirty="0"/>
              <a:t>Click on </a:t>
            </a:r>
            <a:r>
              <a:rPr lang="en-US" b="1" i="1" dirty="0"/>
              <a:t>Finish</a:t>
            </a:r>
          </a:p>
          <a:p>
            <a:pPr marL="0" indent="0">
              <a:buNone/>
            </a:pPr>
            <a:endParaRPr lang="en-US" b="1" i="1" dirty="0"/>
          </a:p>
        </p:txBody>
      </p:sp>
      <p:sp>
        <p:nvSpPr>
          <p:cNvPr id="4" name="Content Placeholder 3">
            <a:extLst>
              <a:ext uri="{FF2B5EF4-FFF2-40B4-BE49-F238E27FC236}">
                <a16:creationId xmlns:a16="http://schemas.microsoft.com/office/drawing/2014/main" id="{58A46C51-67BA-8C4B-92BB-6E91DB328E81}"/>
              </a:ext>
            </a:extLst>
          </p:cNvPr>
          <p:cNvSpPr>
            <a:spLocks noGrp="1"/>
          </p:cNvSpPr>
          <p:nvPr>
            <p:ph sz="half" idx="2"/>
          </p:nvPr>
        </p:nvSpPr>
        <p:spPr/>
        <p:txBody>
          <a:bodyPr/>
          <a:lstStyle/>
          <a:p>
            <a:r>
              <a:rPr lang="en-US" dirty="0"/>
              <a:t>Click on Got to your </a:t>
            </a:r>
            <a:r>
              <a:rPr lang="en-US" b="1" i="1" dirty="0"/>
              <a:t>Node-RED</a:t>
            </a:r>
            <a:r>
              <a:rPr lang="en-US" dirty="0"/>
              <a:t> flow editor</a:t>
            </a:r>
          </a:p>
        </p:txBody>
      </p:sp>
      <p:sp>
        <p:nvSpPr>
          <p:cNvPr id="5" name="Slide Number Placeholder 4">
            <a:extLst>
              <a:ext uri="{FF2B5EF4-FFF2-40B4-BE49-F238E27FC236}">
                <a16:creationId xmlns:a16="http://schemas.microsoft.com/office/drawing/2014/main" id="{02F8FB2E-153F-4743-92A8-856B50721ABE}"/>
              </a:ext>
            </a:extLst>
          </p:cNvPr>
          <p:cNvSpPr>
            <a:spLocks noGrp="1"/>
          </p:cNvSpPr>
          <p:nvPr>
            <p:ph type="sldNum" sz="quarter" idx="10"/>
          </p:nvPr>
        </p:nvSpPr>
        <p:spPr/>
        <p:txBody>
          <a:bodyPr/>
          <a:lstStyle/>
          <a:p>
            <a:fld id="{2EDD4A13-7B94-4536-8E56-3403D62C3E42}" type="slidenum">
              <a:rPr lang="en-US" altLang="nl-NL" smtClean="0"/>
              <a:pPr/>
              <a:t>37</a:t>
            </a:fld>
            <a:endParaRPr lang="en-US" altLang="nl-NL" dirty="0"/>
          </a:p>
        </p:txBody>
      </p:sp>
      <p:sp>
        <p:nvSpPr>
          <p:cNvPr id="6" name="Date Placeholder 5">
            <a:extLst>
              <a:ext uri="{FF2B5EF4-FFF2-40B4-BE49-F238E27FC236}">
                <a16:creationId xmlns:a16="http://schemas.microsoft.com/office/drawing/2014/main" id="{0C062406-87E6-BE47-84FC-5E06E5A9B807}"/>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9" name="Picture 8">
            <a:extLst>
              <a:ext uri="{FF2B5EF4-FFF2-40B4-BE49-F238E27FC236}">
                <a16:creationId xmlns:a16="http://schemas.microsoft.com/office/drawing/2014/main" id="{D967B63B-6437-6945-81AF-E2FADE9F2A82}"/>
              </a:ext>
            </a:extLst>
          </p:cNvPr>
          <p:cNvPicPr>
            <a:picLocks noChangeAspect="1"/>
          </p:cNvPicPr>
          <p:nvPr/>
        </p:nvPicPr>
        <p:blipFill>
          <a:blip r:embed="rId2"/>
          <a:stretch>
            <a:fillRect/>
          </a:stretch>
        </p:blipFill>
        <p:spPr>
          <a:xfrm>
            <a:off x="833631" y="1844675"/>
            <a:ext cx="3090298" cy="2711585"/>
          </a:xfrm>
          <a:prstGeom prst="rect">
            <a:avLst/>
          </a:prstGeom>
        </p:spPr>
      </p:pic>
      <p:pic>
        <p:nvPicPr>
          <p:cNvPr id="10" name="Picture 9">
            <a:extLst>
              <a:ext uri="{FF2B5EF4-FFF2-40B4-BE49-F238E27FC236}">
                <a16:creationId xmlns:a16="http://schemas.microsoft.com/office/drawing/2014/main" id="{A322B01B-3AF0-D84B-A1D6-4F541D896C38}"/>
              </a:ext>
            </a:extLst>
          </p:cNvPr>
          <p:cNvPicPr>
            <a:picLocks noChangeAspect="1"/>
          </p:cNvPicPr>
          <p:nvPr/>
        </p:nvPicPr>
        <p:blipFill>
          <a:blip r:embed="rId3"/>
          <a:stretch>
            <a:fillRect/>
          </a:stretch>
        </p:blipFill>
        <p:spPr>
          <a:xfrm>
            <a:off x="4625977" y="2115638"/>
            <a:ext cx="4376800" cy="2440622"/>
          </a:xfrm>
          <a:prstGeom prst="rect">
            <a:avLst/>
          </a:prstGeom>
        </p:spPr>
      </p:pic>
    </p:spTree>
    <p:extLst>
      <p:ext uri="{BB962C8B-B14F-4D97-AF65-F5344CB8AC3E}">
        <p14:creationId xmlns:p14="http://schemas.microsoft.com/office/powerpoint/2010/main" val="703900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D988-B4D4-8649-9656-605F71E96F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5E6917-835D-D647-B327-CFA0D1CD4886}"/>
              </a:ext>
            </a:extLst>
          </p:cNvPr>
          <p:cNvSpPr>
            <a:spLocks noGrp="1"/>
          </p:cNvSpPr>
          <p:nvPr>
            <p:ph sz="half" idx="1"/>
          </p:nvPr>
        </p:nvSpPr>
        <p:spPr/>
        <p:txBody>
          <a:bodyPr/>
          <a:lstStyle/>
          <a:p>
            <a:r>
              <a:rPr lang="en-US" dirty="0"/>
              <a:t>Click on the menu icon</a:t>
            </a:r>
          </a:p>
          <a:p>
            <a:endParaRPr lang="en-US" dirty="0"/>
          </a:p>
          <a:p>
            <a:r>
              <a:rPr lang="en-US" dirty="0"/>
              <a:t>Then on </a:t>
            </a:r>
            <a:r>
              <a:rPr lang="en-US" b="1" i="1" dirty="0"/>
              <a:t>Manage palette</a:t>
            </a:r>
            <a:endParaRPr lang="en-US" dirty="0"/>
          </a:p>
        </p:txBody>
      </p:sp>
      <p:sp>
        <p:nvSpPr>
          <p:cNvPr id="4" name="Content Placeholder 3">
            <a:extLst>
              <a:ext uri="{FF2B5EF4-FFF2-40B4-BE49-F238E27FC236}">
                <a16:creationId xmlns:a16="http://schemas.microsoft.com/office/drawing/2014/main" id="{26599423-F894-C74F-9457-A69701F9F273}"/>
              </a:ext>
            </a:extLst>
          </p:cNvPr>
          <p:cNvSpPr>
            <a:spLocks noGrp="1"/>
          </p:cNvSpPr>
          <p:nvPr>
            <p:ph sz="half" idx="2"/>
          </p:nvPr>
        </p:nvSpPr>
        <p:spPr/>
        <p:txBody>
          <a:bodyPr/>
          <a:lstStyle/>
          <a:p>
            <a:r>
              <a:rPr lang="en-US" dirty="0"/>
              <a:t>Click on the </a:t>
            </a:r>
            <a:r>
              <a:rPr lang="en-US" b="1" i="1" dirty="0"/>
              <a:t>Install</a:t>
            </a:r>
            <a:r>
              <a:rPr lang="en-US" dirty="0"/>
              <a:t> tab and type “node-red-dashboard” in the search bar</a:t>
            </a:r>
          </a:p>
          <a:p>
            <a:r>
              <a:rPr lang="en-US" dirty="0"/>
              <a:t>Then install node-red-dashboard</a:t>
            </a:r>
          </a:p>
          <a:p>
            <a:endParaRPr lang="en-US" dirty="0"/>
          </a:p>
        </p:txBody>
      </p:sp>
      <p:sp>
        <p:nvSpPr>
          <p:cNvPr id="5" name="Slide Number Placeholder 4">
            <a:extLst>
              <a:ext uri="{FF2B5EF4-FFF2-40B4-BE49-F238E27FC236}">
                <a16:creationId xmlns:a16="http://schemas.microsoft.com/office/drawing/2014/main" id="{A3127E49-FA59-3A41-AFB9-72B55D91487C}"/>
              </a:ext>
            </a:extLst>
          </p:cNvPr>
          <p:cNvSpPr>
            <a:spLocks noGrp="1"/>
          </p:cNvSpPr>
          <p:nvPr>
            <p:ph type="sldNum" sz="quarter" idx="10"/>
          </p:nvPr>
        </p:nvSpPr>
        <p:spPr/>
        <p:txBody>
          <a:bodyPr/>
          <a:lstStyle/>
          <a:p>
            <a:fld id="{2EDD4A13-7B94-4536-8E56-3403D62C3E42}" type="slidenum">
              <a:rPr lang="en-US" altLang="nl-NL" smtClean="0"/>
              <a:pPr/>
              <a:t>38</a:t>
            </a:fld>
            <a:endParaRPr lang="en-US" altLang="nl-NL" dirty="0"/>
          </a:p>
        </p:txBody>
      </p:sp>
      <p:sp>
        <p:nvSpPr>
          <p:cNvPr id="6" name="Date Placeholder 5">
            <a:extLst>
              <a:ext uri="{FF2B5EF4-FFF2-40B4-BE49-F238E27FC236}">
                <a16:creationId xmlns:a16="http://schemas.microsoft.com/office/drawing/2014/main" id="{33A66AAA-C860-8242-A668-997E5D01AF7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CC9C6DF0-9DAA-6648-AE34-96AD18F0E537}"/>
              </a:ext>
            </a:extLst>
          </p:cNvPr>
          <p:cNvPicPr>
            <a:picLocks noChangeAspect="1"/>
          </p:cNvPicPr>
          <p:nvPr/>
        </p:nvPicPr>
        <p:blipFill rotWithShape="1">
          <a:blip r:embed="rId2"/>
          <a:srcRect b="25301"/>
          <a:stretch/>
        </p:blipFill>
        <p:spPr>
          <a:xfrm>
            <a:off x="1701670" y="2449693"/>
            <a:ext cx="1722220" cy="2373927"/>
          </a:xfrm>
          <a:prstGeom prst="rect">
            <a:avLst/>
          </a:prstGeom>
        </p:spPr>
      </p:pic>
      <p:pic>
        <p:nvPicPr>
          <p:cNvPr id="8" name="Picture 7">
            <a:extLst>
              <a:ext uri="{FF2B5EF4-FFF2-40B4-BE49-F238E27FC236}">
                <a16:creationId xmlns:a16="http://schemas.microsoft.com/office/drawing/2014/main" id="{56CC8F8A-E45D-CC4B-A631-074DAF609FB1}"/>
              </a:ext>
            </a:extLst>
          </p:cNvPr>
          <p:cNvPicPr>
            <a:picLocks noChangeAspect="1"/>
          </p:cNvPicPr>
          <p:nvPr/>
        </p:nvPicPr>
        <p:blipFill>
          <a:blip r:embed="rId3"/>
          <a:stretch>
            <a:fillRect/>
          </a:stretch>
        </p:blipFill>
        <p:spPr>
          <a:xfrm>
            <a:off x="2778227" y="1341438"/>
            <a:ext cx="645663" cy="503237"/>
          </a:xfrm>
          <a:prstGeom prst="rect">
            <a:avLst/>
          </a:prstGeom>
        </p:spPr>
      </p:pic>
      <p:pic>
        <p:nvPicPr>
          <p:cNvPr id="9" name="Picture 8">
            <a:extLst>
              <a:ext uri="{FF2B5EF4-FFF2-40B4-BE49-F238E27FC236}">
                <a16:creationId xmlns:a16="http://schemas.microsoft.com/office/drawing/2014/main" id="{A7AC219B-BBC3-764A-8D65-83E2AB2D6AFC}"/>
              </a:ext>
            </a:extLst>
          </p:cNvPr>
          <p:cNvPicPr>
            <a:picLocks noChangeAspect="1"/>
          </p:cNvPicPr>
          <p:nvPr/>
        </p:nvPicPr>
        <p:blipFill>
          <a:blip r:embed="rId4"/>
          <a:stretch>
            <a:fillRect/>
          </a:stretch>
        </p:blipFill>
        <p:spPr>
          <a:xfrm>
            <a:off x="4572000" y="2449693"/>
            <a:ext cx="4304884" cy="2180077"/>
          </a:xfrm>
          <a:prstGeom prst="rect">
            <a:avLst/>
          </a:prstGeom>
        </p:spPr>
      </p:pic>
    </p:spTree>
    <p:extLst>
      <p:ext uri="{BB962C8B-B14F-4D97-AF65-F5344CB8AC3E}">
        <p14:creationId xmlns:p14="http://schemas.microsoft.com/office/powerpoint/2010/main" val="23135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963-8360-7746-B246-31B4AD5BEE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1796B-5045-B44A-88CF-7C3516FFEB26}"/>
              </a:ext>
            </a:extLst>
          </p:cNvPr>
          <p:cNvSpPr>
            <a:spLocks noGrp="1"/>
          </p:cNvSpPr>
          <p:nvPr>
            <p:ph sz="half" idx="1"/>
          </p:nvPr>
        </p:nvSpPr>
        <p:spPr/>
        <p:txBody>
          <a:bodyPr/>
          <a:lstStyle/>
          <a:p>
            <a:r>
              <a:rPr lang="en-US" dirty="0"/>
              <a:t>Click on </a:t>
            </a:r>
            <a:r>
              <a:rPr lang="en-US" b="1" i="1" dirty="0"/>
              <a:t>Install</a:t>
            </a:r>
          </a:p>
          <a:p>
            <a:endParaRPr lang="en-US" dirty="0"/>
          </a:p>
          <a:p>
            <a:endParaRPr lang="en-US" dirty="0"/>
          </a:p>
          <a:p>
            <a:endParaRPr lang="en-US" dirty="0"/>
          </a:p>
          <a:p>
            <a:endParaRPr lang="en-US" dirty="0"/>
          </a:p>
          <a:p>
            <a:r>
              <a:rPr lang="en-US" dirty="0"/>
              <a:t>Once installation finishes, click on </a:t>
            </a:r>
            <a:r>
              <a:rPr lang="en-US" b="1" i="1" dirty="0"/>
              <a:t>Close</a:t>
            </a:r>
          </a:p>
          <a:p>
            <a:endParaRPr lang="en-US" dirty="0"/>
          </a:p>
          <a:p>
            <a:endParaRPr lang="en-US" dirty="0"/>
          </a:p>
        </p:txBody>
      </p:sp>
      <p:sp>
        <p:nvSpPr>
          <p:cNvPr id="4" name="Content Placeholder 3">
            <a:extLst>
              <a:ext uri="{FF2B5EF4-FFF2-40B4-BE49-F238E27FC236}">
                <a16:creationId xmlns:a16="http://schemas.microsoft.com/office/drawing/2014/main" id="{8974D6AA-FA6E-A64C-A5E6-7A8AE314133F}"/>
              </a:ext>
            </a:extLst>
          </p:cNvPr>
          <p:cNvSpPr>
            <a:spLocks noGrp="1"/>
          </p:cNvSpPr>
          <p:nvPr>
            <p:ph sz="half" idx="2"/>
          </p:nvPr>
        </p:nvSpPr>
        <p:spPr/>
        <p:txBody>
          <a:bodyPr/>
          <a:lstStyle/>
          <a:p>
            <a:r>
              <a:rPr lang="en-US" dirty="0"/>
              <a:t>Click on the dashboard logo on the upper left</a:t>
            </a:r>
          </a:p>
          <a:p>
            <a:endParaRPr lang="en-US" dirty="0"/>
          </a:p>
          <a:p>
            <a:endParaRPr lang="en-US" dirty="0"/>
          </a:p>
          <a:p>
            <a:pPr marL="0" indent="0">
              <a:buNone/>
            </a:pPr>
            <a:endParaRPr lang="en-US" dirty="0"/>
          </a:p>
          <a:p>
            <a:pPr marL="0" indent="0">
              <a:buNone/>
            </a:pPr>
            <a:endParaRPr lang="en-US" dirty="0"/>
          </a:p>
          <a:p>
            <a:r>
              <a:rPr lang="en-US" dirty="0"/>
              <a:t>Then click on </a:t>
            </a:r>
            <a:r>
              <a:rPr lang="en-US" b="1" i="1" dirty="0"/>
              <a:t>Site </a:t>
            </a:r>
            <a:r>
              <a:rPr lang="en-US" dirty="0"/>
              <a:t>and give it a title</a:t>
            </a:r>
          </a:p>
          <a:p>
            <a:pPr marL="0" indent="0">
              <a:buNone/>
            </a:pPr>
            <a:endParaRPr lang="en-US" dirty="0"/>
          </a:p>
        </p:txBody>
      </p:sp>
      <p:sp>
        <p:nvSpPr>
          <p:cNvPr id="5" name="Slide Number Placeholder 4">
            <a:extLst>
              <a:ext uri="{FF2B5EF4-FFF2-40B4-BE49-F238E27FC236}">
                <a16:creationId xmlns:a16="http://schemas.microsoft.com/office/drawing/2014/main" id="{8FE350C6-AD8D-7549-9614-7302BCB73EAA}"/>
              </a:ext>
            </a:extLst>
          </p:cNvPr>
          <p:cNvSpPr>
            <a:spLocks noGrp="1"/>
          </p:cNvSpPr>
          <p:nvPr>
            <p:ph type="sldNum" sz="quarter" idx="10"/>
          </p:nvPr>
        </p:nvSpPr>
        <p:spPr/>
        <p:txBody>
          <a:bodyPr/>
          <a:lstStyle/>
          <a:p>
            <a:fld id="{2EDD4A13-7B94-4536-8E56-3403D62C3E42}" type="slidenum">
              <a:rPr lang="en-US" altLang="nl-NL" smtClean="0"/>
              <a:pPr/>
              <a:t>39</a:t>
            </a:fld>
            <a:endParaRPr lang="en-US" altLang="nl-NL" dirty="0"/>
          </a:p>
        </p:txBody>
      </p:sp>
      <p:sp>
        <p:nvSpPr>
          <p:cNvPr id="6" name="Date Placeholder 5">
            <a:extLst>
              <a:ext uri="{FF2B5EF4-FFF2-40B4-BE49-F238E27FC236}">
                <a16:creationId xmlns:a16="http://schemas.microsoft.com/office/drawing/2014/main" id="{AE3889A1-195F-3B47-8187-669FEA2D0229}"/>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71D6C2A3-0E20-E042-9720-2B70CE01D80B}"/>
              </a:ext>
            </a:extLst>
          </p:cNvPr>
          <p:cNvPicPr>
            <a:picLocks noChangeAspect="1"/>
          </p:cNvPicPr>
          <p:nvPr/>
        </p:nvPicPr>
        <p:blipFill>
          <a:blip r:embed="rId2"/>
          <a:stretch>
            <a:fillRect/>
          </a:stretch>
        </p:blipFill>
        <p:spPr>
          <a:xfrm>
            <a:off x="642026" y="1718216"/>
            <a:ext cx="3369387" cy="1368813"/>
          </a:xfrm>
          <a:prstGeom prst="rect">
            <a:avLst/>
          </a:prstGeom>
        </p:spPr>
      </p:pic>
      <p:pic>
        <p:nvPicPr>
          <p:cNvPr id="8" name="Picture 7">
            <a:extLst>
              <a:ext uri="{FF2B5EF4-FFF2-40B4-BE49-F238E27FC236}">
                <a16:creationId xmlns:a16="http://schemas.microsoft.com/office/drawing/2014/main" id="{D2378DB4-8F37-644F-AA0B-38C477825915}"/>
              </a:ext>
            </a:extLst>
          </p:cNvPr>
          <p:cNvPicPr>
            <a:picLocks noChangeAspect="1"/>
          </p:cNvPicPr>
          <p:nvPr/>
        </p:nvPicPr>
        <p:blipFill>
          <a:blip r:embed="rId3"/>
          <a:stretch>
            <a:fillRect/>
          </a:stretch>
        </p:blipFill>
        <p:spPr>
          <a:xfrm>
            <a:off x="635915" y="3461192"/>
            <a:ext cx="3375498" cy="923574"/>
          </a:xfrm>
          <a:prstGeom prst="rect">
            <a:avLst/>
          </a:prstGeom>
        </p:spPr>
      </p:pic>
      <p:pic>
        <p:nvPicPr>
          <p:cNvPr id="9" name="Picture 8">
            <a:extLst>
              <a:ext uri="{FF2B5EF4-FFF2-40B4-BE49-F238E27FC236}">
                <a16:creationId xmlns:a16="http://schemas.microsoft.com/office/drawing/2014/main" id="{341F3C94-F7EF-0E4D-A6F0-DEF5D733D9B6}"/>
              </a:ext>
            </a:extLst>
          </p:cNvPr>
          <p:cNvPicPr>
            <a:picLocks noChangeAspect="1"/>
          </p:cNvPicPr>
          <p:nvPr/>
        </p:nvPicPr>
        <p:blipFill>
          <a:blip r:embed="rId4"/>
          <a:stretch>
            <a:fillRect/>
          </a:stretch>
        </p:blipFill>
        <p:spPr>
          <a:xfrm>
            <a:off x="5470004" y="1844675"/>
            <a:ext cx="2159000" cy="1130300"/>
          </a:xfrm>
          <a:prstGeom prst="rect">
            <a:avLst/>
          </a:prstGeom>
        </p:spPr>
      </p:pic>
      <p:pic>
        <p:nvPicPr>
          <p:cNvPr id="10" name="Picture 9">
            <a:extLst>
              <a:ext uri="{FF2B5EF4-FFF2-40B4-BE49-F238E27FC236}">
                <a16:creationId xmlns:a16="http://schemas.microsoft.com/office/drawing/2014/main" id="{BD23B913-BFCE-0346-9D3E-BDC0F45DAEB0}"/>
              </a:ext>
            </a:extLst>
          </p:cNvPr>
          <p:cNvPicPr>
            <a:picLocks noChangeAspect="1"/>
          </p:cNvPicPr>
          <p:nvPr/>
        </p:nvPicPr>
        <p:blipFill>
          <a:blip r:embed="rId5"/>
          <a:stretch>
            <a:fillRect/>
          </a:stretch>
        </p:blipFill>
        <p:spPr>
          <a:xfrm>
            <a:off x="5755398" y="3491186"/>
            <a:ext cx="1968894" cy="1228122"/>
          </a:xfrm>
          <a:prstGeom prst="rect">
            <a:avLst/>
          </a:prstGeom>
        </p:spPr>
      </p:pic>
    </p:spTree>
    <p:extLst>
      <p:ext uri="{BB962C8B-B14F-4D97-AF65-F5344CB8AC3E}">
        <p14:creationId xmlns:p14="http://schemas.microsoft.com/office/powerpoint/2010/main" val="80029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3. Select your board</a:t>
            </a:r>
            <a:endParaRPr lang="en-US" sz="900" dirty="0"/>
          </a:p>
          <a:p>
            <a:pPr marL="0" indent="0">
              <a:buNone/>
            </a:pPr>
            <a:r>
              <a:rPr lang="en-US" sz="900" dirty="0"/>
              <a:t>Select “</a:t>
            </a:r>
            <a:r>
              <a:rPr lang="en-US" sz="900" b="1" i="1" dirty="0"/>
              <a:t>LOLIN</a:t>
            </a:r>
            <a:r>
              <a:rPr lang="en-US" sz="900" i="1" dirty="0"/>
              <a:t> (</a:t>
            </a:r>
            <a:r>
              <a:rPr lang="en-US" sz="900" b="1" i="1" dirty="0" err="1"/>
              <a:t>WeMos</a:t>
            </a:r>
            <a:r>
              <a:rPr lang="en-US" sz="900" b="1" i="1" dirty="0"/>
              <a:t>) D1 R2 &amp; mini</a:t>
            </a:r>
            <a:r>
              <a:rPr lang="en-US" sz="900" i="1" dirty="0"/>
              <a:t>” or </a:t>
            </a:r>
            <a:r>
              <a:rPr lang="en-US" sz="900" dirty="0"/>
              <a:t>“</a:t>
            </a:r>
            <a:r>
              <a:rPr lang="en-US" sz="900" b="1" i="1" dirty="0" err="1"/>
              <a:t>WeMos</a:t>
            </a:r>
            <a:r>
              <a:rPr lang="en-US" sz="900" b="1" i="1" dirty="0"/>
              <a:t> D1 R2 &amp; mini</a:t>
            </a:r>
            <a:r>
              <a:rPr lang="en-US" sz="900" i="1" dirty="0"/>
              <a:t>”  m</a:t>
            </a:r>
            <a:r>
              <a:rPr lang="en-US" sz="900" dirty="0"/>
              <a:t>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4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(named pubsubclient-2.3.zip).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612E2-0236-C54F-A64C-594AB350A9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626232-C697-C542-A7F7-9D2B3A51B7D8}"/>
              </a:ext>
            </a:extLst>
          </p:cNvPr>
          <p:cNvSpPr>
            <a:spLocks noGrp="1"/>
          </p:cNvSpPr>
          <p:nvPr>
            <p:ph sz="half" idx="1"/>
          </p:nvPr>
        </p:nvSpPr>
        <p:spPr/>
        <p:txBody>
          <a:bodyPr/>
          <a:lstStyle/>
          <a:p>
            <a:r>
              <a:rPr lang="en-US" dirty="0"/>
              <a:t>Now go to the </a:t>
            </a:r>
            <a:r>
              <a:rPr lang="en-US" b="1" i="1" dirty="0"/>
              <a:t>Layout</a:t>
            </a:r>
            <a:r>
              <a:rPr lang="en-US" dirty="0"/>
              <a:t> and click on </a:t>
            </a:r>
            <a:r>
              <a:rPr lang="en-US" b="1" i="1" dirty="0"/>
              <a:t>+ tab</a:t>
            </a:r>
          </a:p>
          <a:p>
            <a:endParaRPr lang="en-US" b="1" i="1" dirty="0"/>
          </a:p>
          <a:p>
            <a:endParaRPr lang="en-US" b="1" i="1" dirty="0"/>
          </a:p>
          <a:p>
            <a:endParaRPr lang="en-US" b="1" i="1" dirty="0"/>
          </a:p>
          <a:p>
            <a:endParaRPr lang="en-US" b="1" i="1" dirty="0"/>
          </a:p>
          <a:p>
            <a:r>
              <a:rPr lang="en-US" dirty="0"/>
              <a:t> Mouse over </a:t>
            </a:r>
            <a:r>
              <a:rPr lang="en-US" b="1" i="1" dirty="0"/>
              <a:t>Tab 1 </a:t>
            </a:r>
            <a:r>
              <a:rPr lang="en-US" dirty="0"/>
              <a:t>and click on </a:t>
            </a:r>
            <a:r>
              <a:rPr lang="en-US" b="1" i="1" dirty="0"/>
              <a:t>edit</a:t>
            </a:r>
            <a:endParaRPr lang="en-US" dirty="0"/>
          </a:p>
        </p:txBody>
      </p:sp>
      <p:sp>
        <p:nvSpPr>
          <p:cNvPr id="4" name="Content Placeholder 3">
            <a:extLst>
              <a:ext uri="{FF2B5EF4-FFF2-40B4-BE49-F238E27FC236}">
                <a16:creationId xmlns:a16="http://schemas.microsoft.com/office/drawing/2014/main" id="{C8FC1A8B-28B8-A24E-A22D-DE2D5B910393}"/>
              </a:ext>
            </a:extLst>
          </p:cNvPr>
          <p:cNvSpPr>
            <a:spLocks noGrp="1"/>
          </p:cNvSpPr>
          <p:nvPr>
            <p:ph sz="half" idx="2"/>
          </p:nvPr>
        </p:nvSpPr>
        <p:spPr/>
        <p:txBody>
          <a:bodyPr/>
          <a:lstStyle/>
          <a:p>
            <a:r>
              <a:rPr lang="en-US" dirty="0"/>
              <a:t>Give it a name and click on</a:t>
            </a:r>
            <a:r>
              <a:rPr lang="en-US" b="1" i="1" dirty="0"/>
              <a:t> Update</a:t>
            </a:r>
          </a:p>
          <a:p>
            <a:endParaRPr lang="en-US" b="1" i="1" dirty="0"/>
          </a:p>
          <a:p>
            <a:endParaRPr lang="en-US" b="1" i="1" dirty="0"/>
          </a:p>
          <a:p>
            <a:endParaRPr lang="en-US" b="1" i="1" dirty="0"/>
          </a:p>
          <a:p>
            <a:endParaRPr lang="en-US" b="1" i="1" dirty="0"/>
          </a:p>
          <a:p>
            <a:r>
              <a:rPr lang="en-US" dirty="0"/>
              <a:t>Mouse over your tab and click on </a:t>
            </a:r>
            <a:r>
              <a:rPr lang="en-US" b="1" i="1" dirty="0"/>
              <a:t>+ group</a:t>
            </a:r>
          </a:p>
          <a:p>
            <a:pPr marL="0" indent="0">
              <a:buNone/>
            </a:pPr>
            <a:r>
              <a:rPr lang="en-US" dirty="0"/>
              <a:t> </a:t>
            </a:r>
          </a:p>
        </p:txBody>
      </p:sp>
      <p:sp>
        <p:nvSpPr>
          <p:cNvPr id="5" name="Slide Number Placeholder 4">
            <a:extLst>
              <a:ext uri="{FF2B5EF4-FFF2-40B4-BE49-F238E27FC236}">
                <a16:creationId xmlns:a16="http://schemas.microsoft.com/office/drawing/2014/main" id="{A0E39D2A-0F1B-FE41-AF04-02C4D04B90A6}"/>
              </a:ext>
            </a:extLst>
          </p:cNvPr>
          <p:cNvSpPr>
            <a:spLocks noGrp="1"/>
          </p:cNvSpPr>
          <p:nvPr>
            <p:ph type="sldNum" sz="quarter" idx="10"/>
          </p:nvPr>
        </p:nvSpPr>
        <p:spPr/>
        <p:txBody>
          <a:bodyPr/>
          <a:lstStyle/>
          <a:p>
            <a:fld id="{2EDD4A13-7B94-4536-8E56-3403D62C3E42}" type="slidenum">
              <a:rPr lang="en-US" altLang="nl-NL" smtClean="0"/>
              <a:pPr/>
              <a:t>40</a:t>
            </a:fld>
            <a:endParaRPr lang="en-US" altLang="nl-NL" dirty="0"/>
          </a:p>
        </p:txBody>
      </p:sp>
      <p:sp>
        <p:nvSpPr>
          <p:cNvPr id="6" name="Date Placeholder 5">
            <a:extLst>
              <a:ext uri="{FF2B5EF4-FFF2-40B4-BE49-F238E27FC236}">
                <a16:creationId xmlns:a16="http://schemas.microsoft.com/office/drawing/2014/main" id="{AFF400DF-D190-7D43-BF50-1019C9AE8BAC}"/>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2A5E4BB1-F0B7-6E48-B1A5-CBF4D9CE9380}"/>
              </a:ext>
            </a:extLst>
          </p:cNvPr>
          <p:cNvPicPr>
            <a:picLocks noChangeAspect="1"/>
          </p:cNvPicPr>
          <p:nvPr/>
        </p:nvPicPr>
        <p:blipFill>
          <a:blip r:embed="rId2"/>
          <a:stretch>
            <a:fillRect/>
          </a:stretch>
        </p:blipFill>
        <p:spPr>
          <a:xfrm>
            <a:off x="1197165" y="1785272"/>
            <a:ext cx="2170988" cy="1317852"/>
          </a:xfrm>
          <a:prstGeom prst="rect">
            <a:avLst/>
          </a:prstGeom>
        </p:spPr>
      </p:pic>
      <p:pic>
        <p:nvPicPr>
          <p:cNvPr id="8" name="Picture 7">
            <a:extLst>
              <a:ext uri="{FF2B5EF4-FFF2-40B4-BE49-F238E27FC236}">
                <a16:creationId xmlns:a16="http://schemas.microsoft.com/office/drawing/2014/main" id="{B265BD14-4D98-3F40-9D65-B39C6DE4334A}"/>
              </a:ext>
            </a:extLst>
          </p:cNvPr>
          <p:cNvPicPr>
            <a:picLocks noChangeAspect="1"/>
          </p:cNvPicPr>
          <p:nvPr/>
        </p:nvPicPr>
        <p:blipFill>
          <a:blip r:embed="rId3"/>
          <a:stretch>
            <a:fillRect/>
          </a:stretch>
        </p:blipFill>
        <p:spPr>
          <a:xfrm>
            <a:off x="468313" y="3482267"/>
            <a:ext cx="3873500" cy="1028700"/>
          </a:xfrm>
          <a:prstGeom prst="rect">
            <a:avLst/>
          </a:prstGeom>
        </p:spPr>
      </p:pic>
      <p:pic>
        <p:nvPicPr>
          <p:cNvPr id="10" name="Picture 9">
            <a:extLst>
              <a:ext uri="{FF2B5EF4-FFF2-40B4-BE49-F238E27FC236}">
                <a16:creationId xmlns:a16="http://schemas.microsoft.com/office/drawing/2014/main" id="{1E712361-27A3-FB4A-A855-59C1339EEF98}"/>
              </a:ext>
            </a:extLst>
          </p:cNvPr>
          <p:cNvPicPr>
            <a:picLocks noChangeAspect="1"/>
          </p:cNvPicPr>
          <p:nvPr/>
        </p:nvPicPr>
        <p:blipFill>
          <a:blip r:embed="rId4"/>
          <a:stretch>
            <a:fillRect/>
          </a:stretch>
        </p:blipFill>
        <p:spPr>
          <a:xfrm>
            <a:off x="5082647" y="1756089"/>
            <a:ext cx="3238724" cy="1177718"/>
          </a:xfrm>
          <a:prstGeom prst="rect">
            <a:avLst/>
          </a:prstGeom>
        </p:spPr>
      </p:pic>
      <p:pic>
        <p:nvPicPr>
          <p:cNvPr id="11" name="Picture 10">
            <a:extLst>
              <a:ext uri="{FF2B5EF4-FFF2-40B4-BE49-F238E27FC236}">
                <a16:creationId xmlns:a16="http://schemas.microsoft.com/office/drawing/2014/main" id="{A5336188-2C50-9A4A-9803-DFEEFD185340}"/>
              </a:ext>
            </a:extLst>
          </p:cNvPr>
          <p:cNvPicPr>
            <a:picLocks noChangeAspect="1"/>
          </p:cNvPicPr>
          <p:nvPr/>
        </p:nvPicPr>
        <p:blipFill>
          <a:blip r:embed="rId5"/>
          <a:stretch>
            <a:fillRect/>
          </a:stretch>
        </p:blipFill>
        <p:spPr>
          <a:xfrm>
            <a:off x="5219633" y="3562080"/>
            <a:ext cx="3101738" cy="948887"/>
          </a:xfrm>
          <a:prstGeom prst="rect">
            <a:avLst/>
          </a:prstGeom>
        </p:spPr>
      </p:pic>
    </p:spTree>
    <p:extLst>
      <p:ext uri="{BB962C8B-B14F-4D97-AF65-F5344CB8AC3E}">
        <p14:creationId xmlns:p14="http://schemas.microsoft.com/office/powerpoint/2010/main" val="3727583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2837-40E4-ED42-BBDE-2D98F05ADD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D7EC9-106D-224C-AC19-42A2A08B2CB3}"/>
              </a:ext>
            </a:extLst>
          </p:cNvPr>
          <p:cNvSpPr>
            <a:spLocks noGrp="1"/>
          </p:cNvSpPr>
          <p:nvPr>
            <p:ph sz="half" idx="1"/>
          </p:nvPr>
        </p:nvSpPr>
        <p:spPr/>
        <p:txBody>
          <a:bodyPr/>
          <a:lstStyle/>
          <a:p>
            <a:r>
              <a:rPr lang="en-US" dirty="0"/>
              <a:t>Mouse over </a:t>
            </a:r>
            <a:r>
              <a:rPr lang="en-US" b="1" i="1" dirty="0"/>
              <a:t>Group 1</a:t>
            </a:r>
            <a:r>
              <a:rPr lang="en-US" dirty="0"/>
              <a:t>, click on </a:t>
            </a:r>
            <a:r>
              <a:rPr lang="en-US" b="1" i="1" dirty="0"/>
              <a:t>edit</a:t>
            </a:r>
            <a:r>
              <a:rPr lang="en-US" dirty="0"/>
              <a:t>, and give it a name</a:t>
            </a:r>
          </a:p>
          <a:p>
            <a:r>
              <a:rPr lang="en-US" dirty="0"/>
              <a:t>Then click on </a:t>
            </a:r>
            <a:r>
              <a:rPr lang="en-US" b="1" i="1" dirty="0"/>
              <a:t>Update</a:t>
            </a:r>
          </a:p>
          <a:p>
            <a:endParaRPr lang="en-US" i="1" dirty="0"/>
          </a:p>
          <a:p>
            <a:endParaRPr lang="en-US" i="1" dirty="0"/>
          </a:p>
          <a:p>
            <a:endParaRPr lang="en-US" i="1" dirty="0"/>
          </a:p>
          <a:p>
            <a:endParaRPr lang="en-US" i="1" dirty="0"/>
          </a:p>
        </p:txBody>
      </p:sp>
      <p:sp>
        <p:nvSpPr>
          <p:cNvPr id="4" name="Content Placeholder 3">
            <a:extLst>
              <a:ext uri="{FF2B5EF4-FFF2-40B4-BE49-F238E27FC236}">
                <a16:creationId xmlns:a16="http://schemas.microsoft.com/office/drawing/2014/main" id="{D8D1A7CE-9179-694B-8331-3734C297E0DC}"/>
              </a:ext>
            </a:extLst>
          </p:cNvPr>
          <p:cNvSpPr>
            <a:spLocks noGrp="1"/>
          </p:cNvSpPr>
          <p:nvPr>
            <p:ph sz="half" idx="2"/>
          </p:nvPr>
        </p:nvSpPr>
        <p:spPr/>
        <p:txBody>
          <a:bodyPr/>
          <a:lstStyle/>
          <a:p>
            <a:r>
              <a:rPr lang="en-US" dirty="0"/>
              <a:t>Repeat this process for the three remaining variables: Humidity, Dust, and Gas</a:t>
            </a:r>
          </a:p>
          <a:p>
            <a:r>
              <a:rPr lang="en-US" dirty="0"/>
              <a:t>Now click on the </a:t>
            </a:r>
            <a:r>
              <a:rPr lang="en-US" b="1" i="1" dirty="0"/>
              <a:t>+ </a:t>
            </a:r>
            <a:r>
              <a:rPr lang="en-US" dirty="0"/>
              <a:t>icon below to create a new Flow tab</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C6DDE27-A369-AB43-9D5E-C150535E6389}"/>
              </a:ext>
            </a:extLst>
          </p:cNvPr>
          <p:cNvSpPr>
            <a:spLocks noGrp="1"/>
          </p:cNvSpPr>
          <p:nvPr>
            <p:ph type="sldNum" sz="quarter" idx="10"/>
          </p:nvPr>
        </p:nvSpPr>
        <p:spPr/>
        <p:txBody>
          <a:bodyPr/>
          <a:lstStyle/>
          <a:p>
            <a:fld id="{2EDD4A13-7B94-4536-8E56-3403D62C3E42}" type="slidenum">
              <a:rPr lang="en-US" altLang="nl-NL" smtClean="0"/>
              <a:pPr/>
              <a:t>41</a:t>
            </a:fld>
            <a:endParaRPr lang="en-US" altLang="nl-NL" dirty="0"/>
          </a:p>
        </p:txBody>
      </p:sp>
      <p:sp>
        <p:nvSpPr>
          <p:cNvPr id="6" name="Date Placeholder 5">
            <a:extLst>
              <a:ext uri="{FF2B5EF4-FFF2-40B4-BE49-F238E27FC236}">
                <a16:creationId xmlns:a16="http://schemas.microsoft.com/office/drawing/2014/main" id="{846F0A71-DB8C-6E4E-85A7-F9D909BD85CA}"/>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EC5347F0-51C0-5745-8CFF-C97F04CC21DD}"/>
              </a:ext>
            </a:extLst>
          </p:cNvPr>
          <p:cNvPicPr>
            <a:picLocks noChangeAspect="1"/>
          </p:cNvPicPr>
          <p:nvPr/>
        </p:nvPicPr>
        <p:blipFill>
          <a:blip r:embed="rId2"/>
          <a:stretch>
            <a:fillRect/>
          </a:stretch>
        </p:blipFill>
        <p:spPr>
          <a:xfrm>
            <a:off x="631082" y="2571750"/>
            <a:ext cx="3522629" cy="1053230"/>
          </a:xfrm>
          <a:prstGeom prst="rect">
            <a:avLst/>
          </a:prstGeom>
        </p:spPr>
      </p:pic>
      <p:pic>
        <p:nvPicPr>
          <p:cNvPr id="8" name="Picture 7">
            <a:extLst>
              <a:ext uri="{FF2B5EF4-FFF2-40B4-BE49-F238E27FC236}">
                <a16:creationId xmlns:a16="http://schemas.microsoft.com/office/drawing/2014/main" id="{FA34D9F1-A915-8B40-A1B0-1D92A5E6EE0E}"/>
              </a:ext>
            </a:extLst>
          </p:cNvPr>
          <p:cNvPicPr>
            <a:picLocks noChangeAspect="1"/>
          </p:cNvPicPr>
          <p:nvPr/>
        </p:nvPicPr>
        <p:blipFill>
          <a:blip r:embed="rId3"/>
          <a:stretch>
            <a:fillRect/>
          </a:stretch>
        </p:blipFill>
        <p:spPr>
          <a:xfrm>
            <a:off x="5711672" y="2819273"/>
            <a:ext cx="2056346" cy="1257427"/>
          </a:xfrm>
          <a:prstGeom prst="rect">
            <a:avLst/>
          </a:prstGeom>
        </p:spPr>
      </p:pic>
    </p:spTree>
    <p:extLst>
      <p:ext uri="{BB962C8B-B14F-4D97-AF65-F5344CB8AC3E}">
        <p14:creationId xmlns:p14="http://schemas.microsoft.com/office/powerpoint/2010/main" val="3929146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AE2B-ACA0-5F41-B007-91BE959B69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C5D35-5055-9549-A407-1BDEFA78158D}"/>
              </a:ext>
            </a:extLst>
          </p:cNvPr>
          <p:cNvSpPr>
            <a:spLocks noGrp="1"/>
          </p:cNvSpPr>
          <p:nvPr>
            <p:ph sz="half" idx="1"/>
          </p:nvPr>
        </p:nvSpPr>
        <p:spPr/>
        <p:txBody>
          <a:bodyPr/>
          <a:lstStyle/>
          <a:p>
            <a:r>
              <a:rPr lang="en-US" dirty="0"/>
              <a:t>In your new Flow tab, filter available nodes by entering the word “IoT” in the search bar</a:t>
            </a:r>
          </a:p>
          <a:p>
            <a:endParaRPr lang="en-US" dirty="0"/>
          </a:p>
          <a:p>
            <a:endParaRPr lang="en-US" dirty="0"/>
          </a:p>
          <a:p>
            <a:endParaRPr lang="en-US" dirty="0"/>
          </a:p>
          <a:p>
            <a:endParaRPr lang="en-US" dirty="0"/>
          </a:p>
          <a:p>
            <a:r>
              <a:rPr lang="en-US" dirty="0"/>
              <a:t>Drag and drop to the right the </a:t>
            </a:r>
            <a:r>
              <a:rPr lang="en-US" u="sng" dirty="0"/>
              <a:t>input</a:t>
            </a:r>
            <a:r>
              <a:rPr lang="en-US" dirty="0"/>
              <a:t> node called “</a:t>
            </a:r>
            <a:r>
              <a:rPr lang="en-US" dirty="0" err="1"/>
              <a:t>ibmiot</a:t>
            </a:r>
            <a:r>
              <a:rPr lang="en-US" dirty="0"/>
              <a:t>”</a:t>
            </a:r>
          </a:p>
          <a:p>
            <a:endParaRPr lang="en-US" dirty="0"/>
          </a:p>
        </p:txBody>
      </p:sp>
      <p:sp>
        <p:nvSpPr>
          <p:cNvPr id="4" name="Content Placeholder 3">
            <a:extLst>
              <a:ext uri="{FF2B5EF4-FFF2-40B4-BE49-F238E27FC236}">
                <a16:creationId xmlns:a16="http://schemas.microsoft.com/office/drawing/2014/main" id="{946EF16E-8411-3D4C-8165-37D7F089DC44}"/>
              </a:ext>
            </a:extLst>
          </p:cNvPr>
          <p:cNvSpPr>
            <a:spLocks noGrp="1"/>
          </p:cNvSpPr>
          <p:nvPr>
            <p:ph sz="half" idx="2"/>
          </p:nvPr>
        </p:nvSpPr>
        <p:spPr/>
        <p:txBody>
          <a:bodyPr/>
          <a:lstStyle/>
          <a:p>
            <a:r>
              <a:rPr lang="en-US" dirty="0"/>
              <a:t>Do the same process for nodes “function” and “chart”</a:t>
            </a:r>
          </a:p>
        </p:txBody>
      </p:sp>
      <p:sp>
        <p:nvSpPr>
          <p:cNvPr id="5" name="Slide Number Placeholder 4">
            <a:extLst>
              <a:ext uri="{FF2B5EF4-FFF2-40B4-BE49-F238E27FC236}">
                <a16:creationId xmlns:a16="http://schemas.microsoft.com/office/drawing/2014/main" id="{A9EF9F11-864D-D741-81C6-6E8921D7B31C}"/>
              </a:ext>
            </a:extLst>
          </p:cNvPr>
          <p:cNvSpPr>
            <a:spLocks noGrp="1"/>
          </p:cNvSpPr>
          <p:nvPr>
            <p:ph type="sldNum" sz="quarter" idx="10"/>
          </p:nvPr>
        </p:nvSpPr>
        <p:spPr/>
        <p:txBody>
          <a:bodyPr/>
          <a:lstStyle/>
          <a:p>
            <a:fld id="{2EDD4A13-7B94-4536-8E56-3403D62C3E42}" type="slidenum">
              <a:rPr lang="en-US" altLang="nl-NL" smtClean="0"/>
              <a:pPr/>
              <a:t>42</a:t>
            </a:fld>
            <a:endParaRPr lang="en-US" altLang="nl-NL" dirty="0"/>
          </a:p>
        </p:txBody>
      </p:sp>
      <p:sp>
        <p:nvSpPr>
          <p:cNvPr id="6" name="Date Placeholder 5">
            <a:extLst>
              <a:ext uri="{FF2B5EF4-FFF2-40B4-BE49-F238E27FC236}">
                <a16:creationId xmlns:a16="http://schemas.microsoft.com/office/drawing/2014/main" id="{1801DADB-6438-F64D-AC4F-C4059B6E1B0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10" name="Picture 9">
            <a:extLst>
              <a:ext uri="{FF2B5EF4-FFF2-40B4-BE49-F238E27FC236}">
                <a16:creationId xmlns:a16="http://schemas.microsoft.com/office/drawing/2014/main" id="{23E66BA5-2823-5346-8A89-695442C19C59}"/>
              </a:ext>
            </a:extLst>
          </p:cNvPr>
          <p:cNvPicPr>
            <a:picLocks noChangeAspect="1"/>
          </p:cNvPicPr>
          <p:nvPr/>
        </p:nvPicPr>
        <p:blipFill>
          <a:blip r:embed="rId2"/>
          <a:stretch>
            <a:fillRect/>
          </a:stretch>
        </p:blipFill>
        <p:spPr>
          <a:xfrm>
            <a:off x="1452554" y="1960451"/>
            <a:ext cx="1835825" cy="1222598"/>
          </a:xfrm>
          <a:prstGeom prst="rect">
            <a:avLst/>
          </a:prstGeom>
        </p:spPr>
      </p:pic>
      <p:pic>
        <p:nvPicPr>
          <p:cNvPr id="11" name="Picture 10">
            <a:extLst>
              <a:ext uri="{FF2B5EF4-FFF2-40B4-BE49-F238E27FC236}">
                <a16:creationId xmlns:a16="http://schemas.microsoft.com/office/drawing/2014/main" id="{763E3064-510A-FC49-B116-B603D664A467}"/>
              </a:ext>
            </a:extLst>
          </p:cNvPr>
          <p:cNvPicPr>
            <a:picLocks noChangeAspect="1"/>
          </p:cNvPicPr>
          <p:nvPr/>
        </p:nvPicPr>
        <p:blipFill>
          <a:blip r:embed="rId3"/>
          <a:stretch>
            <a:fillRect/>
          </a:stretch>
        </p:blipFill>
        <p:spPr>
          <a:xfrm>
            <a:off x="1534157" y="3801969"/>
            <a:ext cx="1672617" cy="1092039"/>
          </a:xfrm>
          <a:prstGeom prst="rect">
            <a:avLst/>
          </a:prstGeom>
        </p:spPr>
      </p:pic>
      <p:pic>
        <p:nvPicPr>
          <p:cNvPr id="13" name="Picture 12">
            <a:extLst>
              <a:ext uri="{FF2B5EF4-FFF2-40B4-BE49-F238E27FC236}">
                <a16:creationId xmlns:a16="http://schemas.microsoft.com/office/drawing/2014/main" id="{EF57B423-B01F-3040-8330-E2ACD6369715}"/>
              </a:ext>
            </a:extLst>
          </p:cNvPr>
          <p:cNvPicPr>
            <a:picLocks noChangeAspect="1"/>
          </p:cNvPicPr>
          <p:nvPr/>
        </p:nvPicPr>
        <p:blipFill>
          <a:blip r:embed="rId4"/>
          <a:stretch>
            <a:fillRect/>
          </a:stretch>
        </p:blipFill>
        <p:spPr>
          <a:xfrm>
            <a:off x="4572000" y="2299886"/>
            <a:ext cx="4571999" cy="1766325"/>
          </a:xfrm>
          <a:prstGeom prst="rect">
            <a:avLst/>
          </a:prstGeom>
        </p:spPr>
      </p:pic>
    </p:spTree>
    <p:extLst>
      <p:ext uri="{BB962C8B-B14F-4D97-AF65-F5344CB8AC3E}">
        <p14:creationId xmlns:p14="http://schemas.microsoft.com/office/powerpoint/2010/main" val="1810870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1A52-8203-B844-A0ED-A841DCC76F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D39C9-CB71-3442-94DC-5D9E8C9876A0}"/>
              </a:ext>
            </a:extLst>
          </p:cNvPr>
          <p:cNvSpPr>
            <a:spLocks noGrp="1"/>
          </p:cNvSpPr>
          <p:nvPr>
            <p:ph sz="half" idx="1"/>
          </p:nvPr>
        </p:nvSpPr>
        <p:spPr/>
        <p:txBody>
          <a:bodyPr/>
          <a:lstStyle/>
          <a:p>
            <a:r>
              <a:rPr lang="en-US" dirty="0"/>
              <a:t>Now connect the nodes with each other. You can pull links from the gray circles</a:t>
            </a:r>
          </a:p>
          <a:p>
            <a:endParaRPr lang="en-US" dirty="0"/>
          </a:p>
          <a:p>
            <a:endParaRPr lang="en-US" dirty="0"/>
          </a:p>
          <a:p>
            <a:r>
              <a:rPr lang="en-US" dirty="0"/>
              <a:t>Double click on the </a:t>
            </a:r>
            <a:r>
              <a:rPr lang="en-US" b="1" i="1" dirty="0"/>
              <a:t>IBM IoT </a:t>
            </a:r>
            <a:r>
              <a:rPr lang="en-US" dirty="0"/>
              <a:t>node and enter an id for it. You can get that id from this website:</a:t>
            </a:r>
          </a:p>
          <a:p>
            <a:pPr marL="0" indent="0">
              <a:buNone/>
            </a:pPr>
            <a:r>
              <a:rPr lang="en-US" sz="1200" dirty="0">
                <a:latin typeface="IBM Plex Mono Light" panose="020B0409050203000203" pitchFamily="49" charset="77"/>
                <a:hlinkClick r:id="rId2"/>
              </a:rPr>
              <a:t>https://quickstart.internetofthings.ibmcloud.com/iotsensor/</a:t>
            </a:r>
            <a:endParaRPr lang="en-US" sz="1200" dirty="0">
              <a:latin typeface="IBM Plex Mono Light" panose="020B0409050203000203" pitchFamily="49" charset="77"/>
            </a:endParaRPr>
          </a:p>
          <a:p>
            <a:r>
              <a:rPr lang="en-US" dirty="0"/>
              <a:t> Keep that tab of the virtual sensor open, we will need afterwards</a:t>
            </a:r>
          </a:p>
        </p:txBody>
      </p:sp>
      <p:sp>
        <p:nvSpPr>
          <p:cNvPr id="4" name="Content Placeholder 3">
            <a:extLst>
              <a:ext uri="{FF2B5EF4-FFF2-40B4-BE49-F238E27FC236}">
                <a16:creationId xmlns:a16="http://schemas.microsoft.com/office/drawing/2014/main" id="{5F1ABAB5-AC59-CE46-AC31-13A5DC91BA37}"/>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A1EC819A-EE6A-D14B-838B-F1CF1D5B8EB2}"/>
              </a:ext>
            </a:extLst>
          </p:cNvPr>
          <p:cNvSpPr>
            <a:spLocks noGrp="1"/>
          </p:cNvSpPr>
          <p:nvPr>
            <p:ph type="sldNum" sz="quarter" idx="10"/>
          </p:nvPr>
        </p:nvSpPr>
        <p:spPr/>
        <p:txBody>
          <a:bodyPr/>
          <a:lstStyle/>
          <a:p>
            <a:fld id="{2EDD4A13-7B94-4536-8E56-3403D62C3E42}" type="slidenum">
              <a:rPr lang="en-US" altLang="nl-NL" smtClean="0"/>
              <a:pPr/>
              <a:t>43</a:t>
            </a:fld>
            <a:endParaRPr lang="en-US" altLang="nl-NL" dirty="0"/>
          </a:p>
        </p:txBody>
      </p:sp>
      <p:sp>
        <p:nvSpPr>
          <p:cNvPr id="6" name="Date Placeholder 5">
            <a:extLst>
              <a:ext uri="{FF2B5EF4-FFF2-40B4-BE49-F238E27FC236}">
                <a16:creationId xmlns:a16="http://schemas.microsoft.com/office/drawing/2014/main" id="{289D419E-3A43-734B-8902-4655F4A320D4}"/>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8" name="Picture 7">
            <a:extLst>
              <a:ext uri="{FF2B5EF4-FFF2-40B4-BE49-F238E27FC236}">
                <a16:creationId xmlns:a16="http://schemas.microsoft.com/office/drawing/2014/main" id="{27BA259D-A64E-2341-8368-290A8F1CB659}"/>
              </a:ext>
            </a:extLst>
          </p:cNvPr>
          <p:cNvPicPr>
            <a:picLocks noChangeAspect="1"/>
          </p:cNvPicPr>
          <p:nvPr/>
        </p:nvPicPr>
        <p:blipFill>
          <a:blip r:embed="rId3"/>
          <a:stretch>
            <a:fillRect/>
          </a:stretch>
        </p:blipFill>
        <p:spPr>
          <a:xfrm>
            <a:off x="1149356" y="1992144"/>
            <a:ext cx="2686857" cy="579606"/>
          </a:xfrm>
          <a:prstGeom prst="rect">
            <a:avLst/>
          </a:prstGeom>
        </p:spPr>
      </p:pic>
      <p:pic>
        <p:nvPicPr>
          <p:cNvPr id="9" name="Picture 8">
            <a:extLst>
              <a:ext uri="{FF2B5EF4-FFF2-40B4-BE49-F238E27FC236}">
                <a16:creationId xmlns:a16="http://schemas.microsoft.com/office/drawing/2014/main" id="{C182E71A-3415-D248-8177-883764BDE506}"/>
              </a:ext>
            </a:extLst>
          </p:cNvPr>
          <p:cNvPicPr>
            <a:picLocks noChangeAspect="1"/>
          </p:cNvPicPr>
          <p:nvPr/>
        </p:nvPicPr>
        <p:blipFill>
          <a:blip r:embed="rId4"/>
          <a:stretch>
            <a:fillRect/>
          </a:stretch>
        </p:blipFill>
        <p:spPr>
          <a:xfrm>
            <a:off x="4755682" y="1844675"/>
            <a:ext cx="4074062" cy="2518248"/>
          </a:xfrm>
          <a:prstGeom prst="rect">
            <a:avLst/>
          </a:prstGeom>
        </p:spPr>
      </p:pic>
    </p:spTree>
    <p:extLst>
      <p:ext uri="{BB962C8B-B14F-4D97-AF65-F5344CB8AC3E}">
        <p14:creationId xmlns:p14="http://schemas.microsoft.com/office/powerpoint/2010/main" val="1109108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9170-2E12-3949-B482-04644DE58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3F7C59-C124-D54E-AE23-DE3C18B73DE3}"/>
              </a:ext>
            </a:extLst>
          </p:cNvPr>
          <p:cNvSpPr>
            <a:spLocks noGrp="1"/>
          </p:cNvSpPr>
          <p:nvPr>
            <p:ph sz="half" idx="1"/>
          </p:nvPr>
        </p:nvSpPr>
        <p:spPr/>
        <p:txBody>
          <a:bodyPr/>
          <a:lstStyle/>
          <a:p>
            <a:r>
              <a:rPr lang="en-US" dirty="0"/>
              <a:t>Double click on the function node, configure it as follows, and click on </a:t>
            </a:r>
            <a:r>
              <a:rPr lang="en-US" b="1" i="1" dirty="0"/>
              <a:t>Done</a:t>
            </a:r>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pPr marL="0" indent="0">
              <a:buNone/>
            </a:pPr>
            <a:r>
              <a:rPr lang="en-US" sz="1200" dirty="0"/>
              <a:t>For </a:t>
            </a:r>
            <a:r>
              <a:rPr lang="en-US" sz="1200" dirty="0" err="1"/>
              <a:t>convienience</a:t>
            </a:r>
            <a:r>
              <a:rPr lang="en-US" sz="1200" dirty="0"/>
              <a:t>, here the code:</a:t>
            </a:r>
            <a:br>
              <a:rPr lang="en-US" sz="1200" dirty="0"/>
            </a:br>
            <a:r>
              <a:rPr lang="en-US" sz="1200" dirty="0">
                <a:latin typeface="IBM Plex Mono Light" panose="020B0409050203000203" pitchFamily="49" charset="77"/>
              </a:rPr>
              <a:t>return {</a:t>
            </a:r>
            <a:r>
              <a:rPr lang="en-US" sz="1200" dirty="0" err="1">
                <a:latin typeface="IBM Plex Mono Light" panose="020B0409050203000203" pitchFamily="49" charset="77"/>
              </a:rPr>
              <a:t>payload:msg.payload.d.temp</a:t>
            </a:r>
            <a:r>
              <a:rPr lang="en-US" sz="1200" dirty="0">
                <a:latin typeface="IBM Plex Mono Light" panose="020B0409050203000203" pitchFamily="49" charset="77"/>
              </a:rPr>
              <a:t>};</a:t>
            </a:r>
            <a:endParaRPr lang="en-US" dirty="0">
              <a:latin typeface="IBM Plex Mono Light" panose="020B0409050203000203" pitchFamily="49" charset="77"/>
            </a:endParaRPr>
          </a:p>
          <a:p>
            <a:endParaRPr lang="en-US" dirty="0"/>
          </a:p>
        </p:txBody>
      </p:sp>
      <p:sp>
        <p:nvSpPr>
          <p:cNvPr id="4" name="Content Placeholder 3">
            <a:extLst>
              <a:ext uri="{FF2B5EF4-FFF2-40B4-BE49-F238E27FC236}">
                <a16:creationId xmlns:a16="http://schemas.microsoft.com/office/drawing/2014/main" id="{DF6A8E7D-FBAE-2F41-9A6C-6EF790AE559E}"/>
              </a:ext>
            </a:extLst>
          </p:cNvPr>
          <p:cNvSpPr>
            <a:spLocks noGrp="1"/>
          </p:cNvSpPr>
          <p:nvPr>
            <p:ph sz="half" idx="2"/>
          </p:nvPr>
        </p:nvSpPr>
        <p:spPr/>
        <p:txBody>
          <a:bodyPr/>
          <a:lstStyle/>
          <a:p>
            <a:r>
              <a:rPr lang="en-US" dirty="0"/>
              <a:t>Double click on the chart node, and select </a:t>
            </a:r>
            <a:r>
              <a:rPr lang="en-US" b="1" i="1" dirty="0"/>
              <a:t>Temperature [Sensor Readings]</a:t>
            </a:r>
            <a:r>
              <a:rPr lang="en-US" i="1" dirty="0"/>
              <a:t> </a:t>
            </a:r>
            <a:r>
              <a:rPr lang="en-US" dirty="0"/>
              <a:t>group</a:t>
            </a:r>
            <a:endParaRPr lang="en-US" b="1" dirty="0"/>
          </a:p>
        </p:txBody>
      </p:sp>
      <p:sp>
        <p:nvSpPr>
          <p:cNvPr id="5" name="Slide Number Placeholder 4">
            <a:extLst>
              <a:ext uri="{FF2B5EF4-FFF2-40B4-BE49-F238E27FC236}">
                <a16:creationId xmlns:a16="http://schemas.microsoft.com/office/drawing/2014/main" id="{CFB17EDC-AB8C-D84F-9B1A-68A325BD75C8}"/>
              </a:ext>
            </a:extLst>
          </p:cNvPr>
          <p:cNvSpPr>
            <a:spLocks noGrp="1"/>
          </p:cNvSpPr>
          <p:nvPr>
            <p:ph type="sldNum" sz="quarter" idx="10"/>
          </p:nvPr>
        </p:nvSpPr>
        <p:spPr/>
        <p:txBody>
          <a:bodyPr/>
          <a:lstStyle/>
          <a:p>
            <a:fld id="{2EDD4A13-7B94-4536-8E56-3403D62C3E42}" type="slidenum">
              <a:rPr lang="en-US" altLang="nl-NL" smtClean="0"/>
              <a:pPr/>
              <a:t>44</a:t>
            </a:fld>
            <a:endParaRPr lang="en-US" altLang="nl-NL" dirty="0"/>
          </a:p>
        </p:txBody>
      </p:sp>
      <p:sp>
        <p:nvSpPr>
          <p:cNvPr id="6" name="Date Placeholder 5">
            <a:extLst>
              <a:ext uri="{FF2B5EF4-FFF2-40B4-BE49-F238E27FC236}">
                <a16:creationId xmlns:a16="http://schemas.microsoft.com/office/drawing/2014/main" id="{10730E58-C305-F941-92EA-5940C6B0C7B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8" name="Picture 7">
            <a:extLst>
              <a:ext uri="{FF2B5EF4-FFF2-40B4-BE49-F238E27FC236}">
                <a16:creationId xmlns:a16="http://schemas.microsoft.com/office/drawing/2014/main" id="{B044F6EA-0121-0D41-908D-A458943E92C5}"/>
              </a:ext>
            </a:extLst>
          </p:cNvPr>
          <p:cNvPicPr>
            <a:picLocks noChangeAspect="1"/>
          </p:cNvPicPr>
          <p:nvPr/>
        </p:nvPicPr>
        <p:blipFill>
          <a:blip r:embed="rId2"/>
          <a:stretch>
            <a:fillRect/>
          </a:stretch>
        </p:blipFill>
        <p:spPr>
          <a:xfrm>
            <a:off x="4907448" y="2438400"/>
            <a:ext cx="3549650" cy="1638300"/>
          </a:xfrm>
          <a:prstGeom prst="rect">
            <a:avLst/>
          </a:prstGeom>
        </p:spPr>
      </p:pic>
      <p:pic>
        <p:nvPicPr>
          <p:cNvPr id="9" name="Picture 8">
            <a:extLst>
              <a:ext uri="{FF2B5EF4-FFF2-40B4-BE49-F238E27FC236}">
                <a16:creationId xmlns:a16="http://schemas.microsoft.com/office/drawing/2014/main" id="{9FE5549C-4712-FA4E-9EB6-28556552DDBF}"/>
              </a:ext>
            </a:extLst>
          </p:cNvPr>
          <p:cNvPicPr>
            <a:picLocks noChangeAspect="1"/>
          </p:cNvPicPr>
          <p:nvPr/>
        </p:nvPicPr>
        <p:blipFill>
          <a:blip r:embed="rId3"/>
          <a:stretch>
            <a:fillRect/>
          </a:stretch>
        </p:blipFill>
        <p:spPr>
          <a:xfrm>
            <a:off x="770399" y="2091311"/>
            <a:ext cx="3153530" cy="2157379"/>
          </a:xfrm>
          <a:prstGeom prst="rect">
            <a:avLst/>
          </a:prstGeom>
        </p:spPr>
      </p:pic>
    </p:spTree>
    <p:extLst>
      <p:ext uri="{BB962C8B-B14F-4D97-AF65-F5344CB8AC3E}">
        <p14:creationId xmlns:p14="http://schemas.microsoft.com/office/powerpoint/2010/main" val="59083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92D9-28BD-AB4C-BD54-7DBED6FBBF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CE4FC7-B7CE-174A-B0D0-607D712BCDDB}"/>
              </a:ext>
            </a:extLst>
          </p:cNvPr>
          <p:cNvSpPr>
            <a:spLocks noGrp="1"/>
          </p:cNvSpPr>
          <p:nvPr>
            <p:ph sz="half" idx="1"/>
          </p:nvPr>
        </p:nvSpPr>
        <p:spPr/>
        <p:txBody>
          <a:bodyPr/>
          <a:lstStyle/>
          <a:p>
            <a:r>
              <a:rPr lang="en-US" dirty="0"/>
              <a:t>Now go to the bottom, and give this chart a name</a:t>
            </a:r>
          </a:p>
          <a:p>
            <a:endParaRPr lang="en-US" dirty="0"/>
          </a:p>
          <a:p>
            <a:endParaRPr lang="en-US" dirty="0"/>
          </a:p>
          <a:p>
            <a:endParaRPr lang="en-US" dirty="0"/>
          </a:p>
          <a:p>
            <a:endParaRPr lang="en-US" dirty="0"/>
          </a:p>
          <a:p>
            <a:endParaRPr lang="en-US" dirty="0"/>
          </a:p>
          <a:p>
            <a:r>
              <a:rPr lang="en-US" dirty="0"/>
              <a:t>Then click on </a:t>
            </a:r>
            <a:r>
              <a:rPr lang="en-US" b="1" i="1" dirty="0"/>
              <a:t>Done</a:t>
            </a:r>
            <a:endParaRPr lang="en-US" dirty="0"/>
          </a:p>
          <a:p>
            <a:endParaRPr lang="en-US" dirty="0"/>
          </a:p>
        </p:txBody>
      </p:sp>
      <p:sp>
        <p:nvSpPr>
          <p:cNvPr id="4" name="Content Placeholder 3">
            <a:extLst>
              <a:ext uri="{FF2B5EF4-FFF2-40B4-BE49-F238E27FC236}">
                <a16:creationId xmlns:a16="http://schemas.microsoft.com/office/drawing/2014/main" id="{26CE5E9F-52B5-0247-A1D4-7966A10AA6A7}"/>
              </a:ext>
            </a:extLst>
          </p:cNvPr>
          <p:cNvSpPr>
            <a:spLocks noGrp="1"/>
          </p:cNvSpPr>
          <p:nvPr>
            <p:ph sz="half" idx="2"/>
          </p:nvPr>
        </p:nvSpPr>
        <p:spPr/>
        <p:txBody>
          <a:bodyPr/>
          <a:lstStyle/>
          <a:p>
            <a:r>
              <a:rPr lang="en-US" dirty="0"/>
              <a:t>Deploy your application by clicking on the big red button to the upper right</a:t>
            </a:r>
          </a:p>
          <a:p>
            <a:endParaRPr lang="en-US" dirty="0"/>
          </a:p>
        </p:txBody>
      </p:sp>
      <p:sp>
        <p:nvSpPr>
          <p:cNvPr id="5" name="Slide Number Placeholder 4">
            <a:extLst>
              <a:ext uri="{FF2B5EF4-FFF2-40B4-BE49-F238E27FC236}">
                <a16:creationId xmlns:a16="http://schemas.microsoft.com/office/drawing/2014/main" id="{59B18398-DFD1-8D4E-8365-7EEC373CD4C9}"/>
              </a:ext>
            </a:extLst>
          </p:cNvPr>
          <p:cNvSpPr>
            <a:spLocks noGrp="1"/>
          </p:cNvSpPr>
          <p:nvPr>
            <p:ph type="sldNum" sz="quarter" idx="10"/>
          </p:nvPr>
        </p:nvSpPr>
        <p:spPr/>
        <p:txBody>
          <a:bodyPr/>
          <a:lstStyle/>
          <a:p>
            <a:fld id="{2EDD4A13-7B94-4536-8E56-3403D62C3E42}" type="slidenum">
              <a:rPr lang="en-US" altLang="nl-NL" smtClean="0"/>
              <a:pPr/>
              <a:t>45</a:t>
            </a:fld>
            <a:endParaRPr lang="en-US" altLang="nl-NL" dirty="0"/>
          </a:p>
        </p:txBody>
      </p:sp>
      <p:sp>
        <p:nvSpPr>
          <p:cNvPr id="6" name="Date Placeholder 5">
            <a:extLst>
              <a:ext uri="{FF2B5EF4-FFF2-40B4-BE49-F238E27FC236}">
                <a16:creationId xmlns:a16="http://schemas.microsoft.com/office/drawing/2014/main" id="{0EEF2F85-E186-2349-B6A7-BE1A467C95FE}"/>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E61E9E49-5945-4648-929B-EE35CB2E8A46}"/>
              </a:ext>
            </a:extLst>
          </p:cNvPr>
          <p:cNvPicPr>
            <a:picLocks noChangeAspect="1"/>
          </p:cNvPicPr>
          <p:nvPr/>
        </p:nvPicPr>
        <p:blipFill>
          <a:blip r:embed="rId2"/>
          <a:stretch>
            <a:fillRect/>
          </a:stretch>
        </p:blipFill>
        <p:spPr>
          <a:xfrm>
            <a:off x="468313" y="2349080"/>
            <a:ext cx="3821585" cy="1083838"/>
          </a:xfrm>
          <a:prstGeom prst="rect">
            <a:avLst/>
          </a:prstGeom>
        </p:spPr>
      </p:pic>
      <p:pic>
        <p:nvPicPr>
          <p:cNvPr id="8" name="Picture 7">
            <a:extLst>
              <a:ext uri="{FF2B5EF4-FFF2-40B4-BE49-F238E27FC236}">
                <a16:creationId xmlns:a16="http://schemas.microsoft.com/office/drawing/2014/main" id="{DD35F56D-0A84-AB4E-B891-88CA9B75A042}"/>
              </a:ext>
            </a:extLst>
          </p:cNvPr>
          <p:cNvPicPr>
            <a:picLocks noChangeAspect="1"/>
          </p:cNvPicPr>
          <p:nvPr/>
        </p:nvPicPr>
        <p:blipFill>
          <a:blip r:embed="rId3"/>
          <a:stretch>
            <a:fillRect/>
          </a:stretch>
        </p:blipFill>
        <p:spPr>
          <a:xfrm>
            <a:off x="4854102" y="2349080"/>
            <a:ext cx="3821585" cy="1173705"/>
          </a:xfrm>
          <a:prstGeom prst="rect">
            <a:avLst/>
          </a:prstGeom>
        </p:spPr>
      </p:pic>
    </p:spTree>
    <p:extLst>
      <p:ext uri="{BB962C8B-B14F-4D97-AF65-F5344CB8AC3E}">
        <p14:creationId xmlns:p14="http://schemas.microsoft.com/office/powerpoint/2010/main" val="1983461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D071-FCE9-374E-8F1A-67FE03CD3F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9AB73B-5EA7-8A45-B0F5-FDD597C5A059}"/>
              </a:ext>
            </a:extLst>
          </p:cNvPr>
          <p:cNvSpPr>
            <a:spLocks noGrp="1"/>
          </p:cNvSpPr>
          <p:nvPr>
            <p:ph sz="half" idx="1"/>
          </p:nvPr>
        </p:nvSpPr>
        <p:spPr/>
        <p:txBody>
          <a:bodyPr/>
          <a:lstStyle/>
          <a:p>
            <a:r>
              <a:rPr lang="en-US" dirty="0"/>
              <a:t>Take your phone and navigate to:</a:t>
            </a:r>
          </a:p>
          <a:p>
            <a:pPr marL="0" indent="0">
              <a:buNone/>
            </a:pPr>
            <a:r>
              <a:rPr lang="en-US" sz="1200" dirty="0">
                <a:latin typeface="IBM Plex Mono Light" panose="020B0409050203000203" pitchFamily="49" charset="77"/>
              </a:rPr>
              <a:t>&lt;&lt;</a:t>
            </a:r>
            <a:r>
              <a:rPr lang="en-US" sz="1200" dirty="0" err="1">
                <a:latin typeface="IBM Plex Mono Light" panose="020B0409050203000203" pitchFamily="49" charset="77"/>
              </a:rPr>
              <a:t>your_app_name</a:t>
            </a:r>
            <a:r>
              <a:rPr lang="en-US" sz="1200" dirty="0">
                <a:latin typeface="IBM Plex Mono Light" panose="020B0409050203000203" pitchFamily="49" charset="77"/>
              </a:rPr>
              <a:t>&gt;&gt;.</a:t>
            </a:r>
            <a:r>
              <a:rPr lang="en-US" sz="1200" dirty="0" err="1">
                <a:latin typeface="IBM Plex Mono Light" panose="020B0409050203000203" pitchFamily="49" charset="77"/>
              </a:rPr>
              <a:t>mybluemix.net</a:t>
            </a:r>
            <a:endParaRPr lang="en-US" sz="1200" dirty="0">
              <a:latin typeface="IBM Plex Mono Light" panose="020B0409050203000203" pitchFamily="49" charset="77"/>
            </a:endParaRPr>
          </a:p>
        </p:txBody>
      </p:sp>
      <p:sp>
        <p:nvSpPr>
          <p:cNvPr id="4" name="Content Placeholder 3">
            <a:extLst>
              <a:ext uri="{FF2B5EF4-FFF2-40B4-BE49-F238E27FC236}">
                <a16:creationId xmlns:a16="http://schemas.microsoft.com/office/drawing/2014/main" id="{37A1CFE3-DFC5-7B41-A885-0C306D25EA9F}"/>
              </a:ext>
            </a:extLst>
          </p:cNvPr>
          <p:cNvSpPr>
            <a:spLocks noGrp="1"/>
          </p:cNvSpPr>
          <p:nvPr>
            <p:ph sz="half" idx="2"/>
          </p:nvPr>
        </p:nvSpPr>
        <p:spPr/>
        <p:txBody>
          <a:bodyPr/>
          <a:lstStyle/>
          <a:p>
            <a:r>
              <a:rPr lang="en-US" dirty="0"/>
              <a:t>Now, in your laptop, go to the tab of your browser were you left the virtual sensor (see note in slide 43)</a:t>
            </a:r>
          </a:p>
          <a:p>
            <a:r>
              <a:rPr lang="en-US" dirty="0"/>
              <a:t>Modify the temperature values, wait for some 10 seconds, and modify them a second time</a:t>
            </a:r>
          </a:p>
          <a:p>
            <a:endParaRPr lang="en-US" dirty="0"/>
          </a:p>
        </p:txBody>
      </p:sp>
      <p:sp>
        <p:nvSpPr>
          <p:cNvPr id="5" name="Slide Number Placeholder 4">
            <a:extLst>
              <a:ext uri="{FF2B5EF4-FFF2-40B4-BE49-F238E27FC236}">
                <a16:creationId xmlns:a16="http://schemas.microsoft.com/office/drawing/2014/main" id="{C7C23CD1-B5EB-3B4F-A4F2-8260FCE13FB8}"/>
              </a:ext>
            </a:extLst>
          </p:cNvPr>
          <p:cNvSpPr>
            <a:spLocks noGrp="1"/>
          </p:cNvSpPr>
          <p:nvPr>
            <p:ph type="sldNum" sz="quarter" idx="10"/>
          </p:nvPr>
        </p:nvSpPr>
        <p:spPr/>
        <p:txBody>
          <a:bodyPr/>
          <a:lstStyle/>
          <a:p>
            <a:fld id="{2EDD4A13-7B94-4536-8E56-3403D62C3E42}" type="slidenum">
              <a:rPr lang="en-US" altLang="nl-NL" smtClean="0"/>
              <a:pPr/>
              <a:t>46</a:t>
            </a:fld>
            <a:endParaRPr lang="en-US" altLang="nl-NL" dirty="0"/>
          </a:p>
        </p:txBody>
      </p:sp>
      <p:sp>
        <p:nvSpPr>
          <p:cNvPr id="6" name="Date Placeholder 5">
            <a:extLst>
              <a:ext uri="{FF2B5EF4-FFF2-40B4-BE49-F238E27FC236}">
                <a16:creationId xmlns:a16="http://schemas.microsoft.com/office/drawing/2014/main" id="{BD6495A4-D771-0149-8540-EC683F31F297}"/>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80A54679-7838-EB4C-9FBF-8EDECB3ED013}"/>
              </a:ext>
            </a:extLst>
          </p:cNvPr>
          <p:cNvPicPr>
            <a:picLocks noChangeAspect="1"/>
          </p:cNvPicPr>
          <p:nvPr/>
        </p:nvPicPr>
        <p:blipFill>
          <a:blip r:embed="rId2"/>
          <a:stretch>
            <a:fillRect/>
          </a:stretch>
        </p:blipFill>
        <p:spPr>
          <a:xfrm>
            <a:off x="658525" y="2105717"/>
            <a:ext cx="3152477" cy="2572267"/>
          </a:xfrm>
          <a:prstGeom prst="rect">
            <a:avLst/>
          </a:prstGeom>
        </p:spPr>
      </p:pic>
      <p:pic>
        <p:nvPicPr>
          <p:cNvPr id="10" name="Picture 9">
            <a:extLst>
              <a:ext uri="{FF2B5EF4-FFF2-40B4-BE49-F238E27FC236}">
                <a16:creationId xmlns:a16="http://schemas.microsoft.com/office/drawing/2014/main" id="{384CAF3F-580A-1D4D-AF31-577B0DB7C923}"/>
              </a:ext>
            </a:extLst>
          </p:cNvPr>
          <p:cNvPicPr>
            <a:picLocks noChangeAspect="1"/>
          </p:cNvPicPr>
          <p:nvPr/>
        </p:nvPicPr>
        <p:blipFill>
          <a:blip r:embed="rId3"/>
          <a:stretch>
            <a:fillRect/>
          </a:stretch>
        </p:blipFill>
        <p:spPr>
          <a:xfrm>
            <a:off x="5810788" y="2760085"/>
            <a:ext cx="1818216" cy="1917899"/>
          </a:xfrm>
          <a:prstGeom prst="rect">
            <a:avLst/>
          </a:prstGeom>
        </p:spPr>
      </p:pic>
    </p:spTree>
    <p:extLst>
      <p:ext uri="{BB962C8B-B14F-4D97-AF65-F5344CB8AC3E}">
        <p14:creationId xmlns:p14="http://schemas.microsoft.com/office/powerpoint/2010/main" val="3603910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ECF9-738D-7A47-A012-57F35E8C6B3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37A7EC8-8DDD-D646-A35E-EBFF4160DCA0}"/>
              </a:ext>
            </a:extLst>
          </p:cNvPr>
          <p:cNvSpPr>
            <a:spLocks noGrp="1"/>
          </p:cNvSpPr>
          <p:nvPr>
            <p:ph sz="half" idx="1"/>
          </p:nvPr>
        </p:nvSpPr>
        <p:spPr/>
        <p:txBody>
          <a:bodyPr/>
          <a:lstStyle/>
          <a:p>
            <a:r>
              <a:rPr lang="en-US" dirty="0"/>
              <a:t>Take a look at chart visualized in your phone. What happened?</a:t>
            </a:r>
          </a:p>
          <a:p>
            <a:r>
              <a:rPr lang="en-US" dirty="0"/>
              <a:t>Now repeat the process for the Humidity variable, redeploy, and visualize!</a:t>
            </a:r>
          </a:p>
          <a:p>
            <a:r>
              <a:rPr lang="en-US" dirty="0"/>
              <a:t>Afterward, try adding a gauge for both variables</a:t>
            </a:r>
          </a:p>
        </p:txBody>
      </p:sp>
      <p:sp>
        <p:nvSpPr>
          <p:cNvPr id="4" name="Content Placeholder 3">
            <a:extLst>
              <a:ext uri="{FF2B5EF4-FFF2-40B4-BE49-F238E27FC236}">
                <a16:creationId xmlns:a16="http://schemas.microsoft.com/office/drawing/2014/main" id="{008676C2-4017-2147-9715-839E110258B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F2F2BE8-7ECD-C047-AC0E-12AF1E4F3782}"/>
              </a:ext>
            </a:extLst>
          </p:cNvPr>
          <p:cNvSpPr>
            <a:spLocks noGrp="1"/>
          </p:cNvSpPr>
          <p:nvPr>
            <p:ph type="sldNum" sz="quarter" idx="10"/>
          </p:nvPr>
        </p:nvSpPr>
        <p:spPr/>
        <p:txBody>
          <a:bodyPr/>
          <a:lstStyle/>
          <a:p>
            <a:fld id="{2EDD4A13-7B94-4536-8E56-3403D62C3E42}" type="slidenum">
              <a:rPr lang="en-US" altLang="nl-NL" smtClean="0"/>
              <a:pPr/>
              <a:t>47</a:t>
            </a:fld>
            <a:endParaRPr lang="en-US" altLang="nl-NL" dirty="0"/>
          </a:p>
        </p:txBody>
      </p:sp>
      <p:sp>
        <p:nvSpPr>
          <p:cNvPr id="6" name="Date Placeholder 5">
            <a:extLst>
              <a:ext uri="{FF2B5EF4-FFF2-40B4-BE49-F238E27FC236}">
                <a16:creationId xmlns:a16="http://schemas.microsoft.com/office/drawing/2014/main" id="{6F588777-2D95-F841-B563-6832B0E00833}"/>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spTree>
    <p:extLst>
      <p:ext uri="{BB962C8B-B14F-4D97-AF65-F5344CB8AC3E}">
        <p14:creationId xmlns:p14="http://schemas.microsoft.com/office/powerpoint/2010/main" val="1378305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5.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select and install the latest non-beta version of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 (for example, version 5.13.3).</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6. Add the DHT11 sensor libraries</a:t>
            </a:r>
            <a:r>
              <a:rPr lang="en-US" sz="1050" dirty="0"/>
              <a:t> </a:t>
            </a:r>
          </a:p>
          <a:p>
            <a:pPr marL="0" indent="0">
              <a:buNone/>
            </a:pPr>
            <a:endParaRPr lang="en-US" sz="1050" dirty="0"/>
          </a:p>
          <a:p>
            <a:pPr marL="488143" lvl="1" indent="-228600">
              <a:buFont typeface="+mj-lt"/>
              <a:buAutoNum type="alphaLcPeriod"/>
            </a:pPr>
            <a:r>
              <a:rPr lang="en-US" sz="1000" dirty="0"/>
              <a:t>In </a:t>
            </a:r>
            <a:r>
              <a:rPr lang="en-US" sz="1000" i="1" dirty="0"/>
              <a:t>Sketch -&gt; Include Library -&gt; Manage Libraries</a:t>
            </a:r>
            <a:r>
              <a:rPr lang="mr-IN" sz="1000" i="1" dirty="0"/>
              <a:t>…</a:t>
            </a:r>
            <a:r>
              <a:rPr lang="en-US" sz="1000" dirty="0"/>
              <a:t> search for DHT. </a:t>
            </a:r>
            <a:br>
              <a:rPr lang="en-US" sz="1000" dirty="0"/>
            </a:br>
            <a:r>
              <a:rPr lang="en-US" sz="1000" dirty="0"/>
              <a:t>Install the DHT sensor library by Adafruit.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Still in the Library manager, search for the </a:t>
            </a:r>
            <a:r>
              <a:rPr lang="en-US" sz="1000" b="1" i="1" dirty="0">
                <a:latin typeface="IBM Plex Sans Text" panose="020B0503050203000203" pitchFamily="34" charset="77"/>
              </a:rPr>
              <a:t>Adafruit Unified Sensor</a:t>
            </a:r>
            <a:r>
              <a:rPr lang="en-US" sz="1000" dirty="0">
                <a:latin typeface="IBM Plex Sans Text" panose="020B0503050203000203" pitchFamily="34" charset="77"/>
              </a:rPr>
              <a:t> library and install it.</a:t>
            </a:r>
            <a:endParaRPr lang="en-GB" sz="1000" dirty="0">
              <a:latin typeface="IBM Plex Sans Text" panose="020B0503050203000203" pitchFamily="34" charset="77"/>
            </a:endParaRPr>
          </a:p>
          <a:p>
            <a:endParaRPr lang="en-US" sz="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427" y="2304547"/>
            <a:ext cx="3885335" cy="23942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18735EE-4EA3-FE4B-8A9D-7DCA2561ACCA}"/>
              </a:ext>
            </a:extLst>
          </p:cNvPr>
          <p:cNvPicPr>
            <a:picLocks noChangeAspect="1"/>
          </p:cNvPicPr>
          <p:nvPr/>
        </p:nvPicPr>
        <p:blipFill rotWithShape="1">
          <a:blip r:embed="rId3">
            <a:extLst>
              <a:ext uri="{28A0092B-C50C-407E-A947-70E740481C1C}">
                <a14:useLocalDpi xmlns:a14="http://schemas.microsoft.com/office/drawing/2010/main" val="0"/>
              </a:ext>
            </a:extLst>
          </a:blip>
          <a:srcRect l="42990" t="18993" r="7351" b="31017"/>
          <a:stretch/>
        </p:blipFill>
        <p:spPr>
          <a:xfrm>
            <a:off x="1008185" y="2538404"/>
            <a:ext cx="3126154" cy="1770232"/>
          </a:xfrm>
          <a:prstGeom prst="rect">
            <a:avLst/>
          </a:prstGeom>
        </p:spPr>
      </p:pic>
    </p:spTree>
    <p:extLst>
      <p:ext uri="{BB962C8B-B14F-4D97-AF65-F5344CB8AC3E}">
        <p14:creationId xmlns:p14="http://schemas.microsoft.com/office/powerpoint/2010/main" val="3648586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7.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0" indent="0">
              <a:buNone/>
            </a:pPr>
            <a:endParaRPr lang="en-US" dirty="0"/>
          </a:p>
        </p:txBody>
      </p:sp>
      <p:pic>
        <p:nvPicPr>
          <p:cNvPr id="3" name="Picture 2">
            <a:extLst>
              <a:ext uri="{FF2B5EF4-FFF2-40B4-BE49-F238E27FC236}">
                <a16:creationId xmlns:a16="http://schemas.microsoft.com/office/drawing/2014/main" id="{8E485C3B-47BC-6A4E-8FD6-27E7E89D9C62}"/>
              </a:ext>
            </a:extLst>
          </p:cNvPr>
          <p:cNvPicPr>
            <a:picLocks noChangeAspect="1"/>
          </p:cNvPicPr>
          <p:nvPr/>
        </p:nvPicPr>
        <p:blipFill>
          <a:blip r:embed="rId3"/>
          <a:stretch>
            <a:fillRect/>
          </a:stretch>
        </p:blipFill>
        <p:spPr>
          <a:xfrm>
            <a:off x="4731083" y="1711051"/>
            <a:ext cx="4017523" cy="1721397"/>
          </a:xfrm>
          <a:prstGeom prst="rect">
            <a:avLst/>
          </a:prstGeom>
        </p:spPr>
      </p:pic>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2"/>
            </a:pPr>
            <a:r>
              <a:rPr lang="en-US" sz="900" dirty="0"/>
              <a:t>Click on </a:t>
            </a:r>
            <a:r>
              <a:rPr lang="en-US" sz="900" b="1" i="1" dirty="0"/>
              <a:t>IBM Cloud </a:t>
            </a:r>
            <a:r>
              <a:rPr lang="en-US" sz="900" dirty="0"/>
              <a:t>in the top left to go to your Dashboard. Take a look to get familiar with it.</a:t>
            </a:r>
          </a:p>
          <a:p>
            <a:pPr marL="228600" indent="-228600">
              <a:buFont typeface="+mj-lt"/>
              <a:buAutoNum type="alphaLcPeriod" startAt="2"/>
            </a:pPr>
            <a:r>
              <a:rPr lang="en-US" sz="900" dirty="0"/>
              <a:t>Then press on </a:t>
            </a:r>
            <a:r>
              <a:rPr lang="en-US" sz="900" i="1" dirty="0"/>
              <a:t>“</a:t>
            </a:r>
            <a:r>
              <a:rPr lang="en-US" sz="900" b="1" i="1" dirty="0"/>
              <a:t>Catalog</a:t>
            </a:r>
            <a:r>
              <a:rPr lang="en-US" sz="900" i="1" dirty="0"/>
              <a:t>”.</a:t>
            </a:r>
            <a:endParaRPr lang="en-US" sz="900" dirty="0"/>
          </a:p>
          <a:p>
            <a:pPr marL="228600" indent="-228600">
              <a:buFont typeface="+mj-lt"/>
              <a:buAutoNum type="alphaLcPeriod" startAt="2"/>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5"/>
            </a:pPr>
            <a:r>
              <a:rPr lang="en-US" sz="900" dirty="0"/>
              <a:t>Type your desired name in the “</a:t>
            </a:r>
            <a:r>
              <a:rPr lang="en-US" sz="900" i="1" dirty="0"/>
              <a:t>App name</a:t>
            </a:r>
            <a:r>
              <a:rPr lang="en-US" sz="900" dirty="0"/>
              <a:t>” field and press </a:t>
            </a:r>
            <a:r>
              <a:rPr lang="en-US" sz="900" i="1" dirty="0"/>
              <a:t>“Create” </a:t>
            </a:r>
            <a:r>
              <a:rPr lang="en-US" sz="900" dirty="0"/>
              <a:t>button. Wait until the app </a:t>
            </a:r>
            <a:r>
              <a:rPr lang="en-US" sz="900" dirty="0" err="1"/>
              <a:t>statos</a:t>
            </a:r>
            <a:r>
              <a:rPr lang="en-US" sz="900" dirty="0"/>
              <a:t> </a:t>
            </a:r>
            <a:r>
              <a:rPr lang="en-US" sz="900" dirty="0" err="1"/>
              <a:t>canges</a:t>
            </a:r>
            <a:r>
              <a:rPr lang="en-US" sz="900" dirty="0"/>
              <a:t> from </a:t>
            </a:r>
            <a:r>
              <a:rPr lang="en-US" sz="900" b="1" i="1" dirty="0"/>
              <a:t>starting</a:t>
            </a:r>
            <a:r>
              <a:rPr lang="en-US" sz="900" dirty="0"/>
              <a:t> to </a:t>
            </a:r>
            <a:r>
              <a:rPr lang="en-US" sz="900" b="1" i="1" dirty="0"/>
              <a:t> awake</a:t>
            </a:r>
            <a:r>
              <a:rPr lang="en-US" sz="900" dirty="0"/>
              <a:t>.</a:t>
            </a:r>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r>
              <a:rPr lang="en-US" sz="900" dirty="0"/>
              <a:t>Go back to the IBM Cloud dashboard. Select the IoT plan under </a:t>
            </a:r>
            <a:r>
              <a:rPr lang="en-US" sz="900" b="1" i="1" dirty="0"/>
              <a:t>Cloud Foundry Services.</a:t>
            </a:r>
            <a:endParaRPr lang="en-GB"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a:p>
            <a:endParaRPr lang="en-US" sz="900" dirty="0"/>
          </a:p>
        </p:txBody>
      </p:sp>
      <p:pic>
        <p:nvPicPr>
          <p:cNvPr id="10" name="Image9"/>
          <p:cNvPicPr/>
          <p:nvPr/>
        </p:nvPicPr>
        <p:blipFill>
          <a:blip r:embed="rId2"/>
          <a:stretch>
            <a:fillRect/>
          </a:stretch>
        </p:blipFill>
        <p:spPr bwMode="auto">
          <a:xfrm>
            <a:off x="4883339" y="1694432"/>
            <a:ext cx="3713012" cy="17546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155D4F0-AC32-134F-980E-CC36F852A3D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r="38085" b="18865"/>
          <a:stretch/>
        </p:blipFill>
        <p:spPr>
          <a:xfrm>
            <a:off x="680937" y="2323088"/>
            <a:ext cx="3443590" cy="2354896"/>
          </a:xfrm>
          <a:prstGeom prst="rect">
            <a:avLst/>
          </a:prstGeom>
        </p:spPr>
      </p:pic>
      <p:grpSp>
        <p:nvGrpSpPr>
          <p:cNvPr id="13" name="Group 12">
            <a:extLst>
              <a:ext uri="{FF2B5EF4-FFF2-40B4-BE49-F238E27FC236}">
                <a16:creationId xmlns:a16="http://schemas.microsoft.com/office/drawing/2014/main" id="{83537AA7-4780-8F45-AB93-3DD2702CA6E7}"/>
              </a:ext>
            </a:extLst>
          </p:cNvPr>
          <p:cNvGrpSpPr/>
          <p:nvPr/>
        </p:nvGrpSpPr>
        <p:grpSpPr>
          <a:xfrm>
            <a:off x="4410177" y="3926410"/>
            <a:ext cx="4338536" cy="832519"/>
            <a:chOff x="0" y="2149813"/>
            <a:chExt cx="9144000" cy="1754636"/>
          </a:xfrm>
        </p:grpSpPr>
        <p:pic>
          <p:nvPicPr>
            <p:cNvPr id="8" name="Picture 7" descr="A screenshot of a computer&#10;&#10;Description automatically generated">
              <a:extLst>
                <a:ext uri="{FF2B5EF4-FFF2-40B4-BE49-F238E27FC236}">
                  <a16:creationId xmlns:a16="http://schemas.microsoft.com/office/drawing/2014/main" id="{8A124AC4-6C78-BB4A-A652-E588F8B5A2EE}"/>
                </a:ext>
              </a:extLst>
            </p:cNvPr>
            <p:cNvPicPr>
              <a:picLocks noChangeAspect="1"/>
            </p:cNvPicPr>
            <p:nvPr/>
          </p:nvPicPr>
          <p:blipFill rotWithShape="1">
            <a:blip r:embed="rId4">
              <a:extLst>
                <a:ext uri="{28A0092B-C50C-407E-A947-70E740481C1C}">
                  <a14:useLocalDpi xmlns:a14="http://schemas.microsoft.com/office/drawing/2010/main" val="0"/>
                </a:ext>
              </a:extLst>
            </a:blip>
            <a:srcRect t="41797" b="24090"/>
            <a:stretch/>
          </p:blipFill>
          <p:spPr>
            <a:xfrm>
              <a:off x="0" y="2149813"/>
              <a:ext cx="9144000" cy="1754636"/>
            </a:xfrm>
            <a:prstGeom prst="rect">
              <a:avLst/>
            </a:prstGeom>
          </p:spPr>
        </p:pic>
        <p:sp>
          <p:nvSpPr>
            <p:cNvPr id="11" name="Rectangle 10">
              <a:extLst>
                <a:ext uri="{FF2B5EF4-FFF2-40B4-BE49-F238E27FC236}">
                  <a16:creationId xmlns:a16="http://schemas.microsoft.com/office/drawing/2014/main" id="{168E475F-D771-4A48-A42D-4E35C64FA95F}"/>
                </a:ext>
              </a:extLst>
            </p:cNvPr>
            <p:cNvSpPr/>
            <p:nvPr/>
          </p:nvSpPr>
          <p:spPr bwMode="auto">
            <a:xfrm>
              <a:off x="467545" y="3227193"/>
              <a:ext cx="8128806" cy="420541"/>
            </a:xfrm>
            <a:prstGeom prst="rect">
              <a:avLst/>
            </a:prstGeom>
            <a:noFill/>
            <a:ln w="1905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7" name="Content Placeholder 6"/>
          <p:cNvSpPr>
            <a:spLocks noGrp="1"/>
          </p:cNvSpPr>
          <p:nvPr>
            <p:ph sz="half" idx="2"/>
          </p:nvPr>
        </p:nvSpPr>
        <p:spPr/>
        <p:txBody>
          <a:bodyPr/>
          <a:lstStyle/>
          <a:p>
            <a:pPr marL="0" indent="0">
              <a:buNone/>
            </a:pPr>
            <a:endParaRPr lang="en-US" sz="9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68" y="2072389"/>
            <a:ext cx="5484518" cy="2883388"/>
          </a:xfrm>
          <a:prstGeom prst="rect">
            <a:avLst/>
          </a:prstGeom>
        </p:spPr>
      </p:pic>
      <p:sp>
        <p:nvSpPr>
          <p:cNvPr id="4" name="Content Placeholder 3">
            <a:extLst>
              <a:ext uri="{FF2B5EF4-FFF2-40B4-BE49-F238E27FC236}">
                <a16:creationId xmlns:a16="http://schemas.microsoft.com/office/drawing/2014/main" id="{E9883064-AAB5-8646-88EC-FF1753FFF333}"/>
              </a:ext>
            </a:extLst>
          </p:cNvPr>
          <p:cNvSpPr>
            <a:spLocks noGrp="1"/>
          </p:cNvSpPr>
          <p:nvPr>
            <p:ph sz="half" idx="1"/>
          </p:nvPr>
        </p:nvSpPr>
        <p:spPr>
          <a:xfrm>
            <a:off x="467545" y="1406129"/>
            <a:ext cx="8281168" cy="3352800"/>
          </a:xfrm>
        </p:spPr>
        <p:txBody>
          <a:bodyPr/>
          <a:lstStyle/>
          <a:p>
            <a:pPr marL="342900" indent="-342900">
              <a:buFont typeface="+mj-lt"/>
              <a:buAutoNum type="alphaLcPeriod" startAt="7"/>
            </a:pPr>
            <a:r>
              <a:rPr lang="en-US" sz="1200" dirty="0"/>
              <a:t>Proceed by launching the platform. This might take some time. If the progress indicator keeps loading for more than 2 minutes, please refresh your web browser. </a:t>
            </a:r>
            <a:r>
              <a:rPr lang="en-GB" sz="1200" dirty="0"/>
              <a:t> </a:t>
            </a:r>
            <a:endParaRPr lang="en-US" sz="1200" dirty="0"/>
          </a:p>
          <a:p>
            <a:endParaRPr lang="en-US" sz="1200" dirty="0"/>
          </a:p>
        </p:txBody>
      </p:sp>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13195</TotalTime>
  <Words>2350</Words>
  <Application>Microsoft Macintosh PowerPoint</Application>
  <PresentationFormat>On-screen Show (16:9)</PresentationFormat>
  <Paragraphs>669</Paragraphs>
  <Slides>47</Slides>
  <Notes>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47</vt:i4>
      </vt:variant>
    </vt:vector>
  </HeadingPairs>
  <TitlesOfParts>
    <vt:vector size="65" baseType="lpstr">
      <vt:lpstr>ＭＳ 明朝</vt:lpstr>
      <vt:lpstr>Arial</vt:lpstr>
      <vt:lpstr>Arial Regular</vt:lpstr>
      <vt:lpstr>Helvetica Neue</vt:lpstr>
      <vt:lpstr>Helvetica Neue LT Std 55 Roman</vt:lpstr>
      <vt:lpstr>Helvetica Neue LT Std 57 Condensed</vt:lpstr>
      <vt:lpstr>HelvNeue Light for IBM</vt:lpstr>
      <vt:lpstr>IBM Plex Mono Light</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lpstr>PowerPoint Presentation</vt:lpstr>
      <vt:lpstr>IoT for environmental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92</cp:revision>
  <dcterms:created xsi:type="dcterms:W3CDTF">2018-10-22T09:23:55Z</dcterms:created>
  <dcterms:modified xsi:type="dcterms:W3CDTF">2018-11-09T14:43:52Z</dcterms:modified>
  <cp:category/>
</cp:coreProperties>
</file>